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2.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3.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4.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5.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6.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7.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18.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theme/theme19.xml" ContentType="application/vnd.openxmlformats-officedocument.theme+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20.xml" ContentType="application/vnd.openxmlformats-officedocument.theme+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21.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theme/theme22.xml" ContentType="application/vnd.openxmlformats-officedocument.theme+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theme/theme23.xml" ContentType="application/vnd.openxmlformats-officedocument.theme+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theme/theme24.xml" ContentType="application/vnd.openxmlformats-officedocument.theme+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theme/theme25.xml" ContentType="application/vnd.openxmlformats-officedocument.theme+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theme/theme26.xml" ContentType="application/vnd.openxmlformats-officedocument.theme+xml"/>
  <Override PartName="/ppt/slideLayouts/slideLayout557.xml" ContentType="application/vnd.openxmlformats-officedocument.presentationml.slideLayout+xml"/>
  <Override PartName="/ppt/theme/theme27.xml" ContentType="application/vnd.openxmlformats-officedocument.theme+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theme/theme28.xml" ContentType="application/vnd.openxmlformats-officedocument.theme+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theme/theme29.xml" ContentType="application/vnd.openxmlformats-officedocument.theme+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theme/theme30.xml" ContentType="application/vnd.openxmlformats-officedocument.theme+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theme/theme31.xml" ContentType="application/vnd.openxmlformats-officedocument.theme+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theme/theme32.xml" ContentType="application/vnd.openxmlformats-officedocument.theme+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theme/theme33.xml" ContentType="application/vnd.openxmlformats-officedocument.theme+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theme/theme34.xml" ContentType="application/vnd.openxmlformats-officedocument.theme+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theme/theme35.xml" ContentType="application/vnd.openxmlformats-officedocument.theme+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theme/theme36.xml" ContentType="application/vnd.openxmlformats-officedocument.theme+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theme/theme37.xml" ContentType="application/vnd.openxmlformats-officedocument.theme+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theme/theme38.xml" ContentType="application/vnd.openxmlformats-officedocument.theme+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theme/theme3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4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36" r:id="rId13"/>
    <p:sldMasterId id="2147483969" r:id="rId14"/>
    <p:sldMasterId id="2147484002" r:id="rId15"/>
    <p:sldMasterId id="2147484035" r:id="rId16"/>
    <p:sldMasterId id="2147484054" r:id="rId17"/>
    <p:sldMasterId id="2147484074" r:id="rId18"/>
    <p:sldMasterId id="2147484093" r:id="rId19"/>
    <p:sldMasterId id="2147484113" r:id="rId20"/>
    <p:sldMasterId id="2147484133" r:id="rId21"/>
    <p:sldMasterId id="2147484152" r:id="rId22"/>
    <p:sldMasterId id="2147484172" r:id="rId23"/>
    <p:sldMasterId id="2147484191" r:id="rId24"/>
    <p:sldMasterId id="2147484211" r:id="rId25"/>
    <p:sldMasterId id="2147484228" r:id="rId26"/>
    <p:sldMasterId id="2147484245" r:id="rId27"/>
    <p:sldMasterId id="2147484247" r:id="rId28"/>
    <p:sldMasterId id="2147484264" r:id="rId29"/>
    <p:sldMasterId id="2147484281" r:id="rId30"/>
    <p:sldMasterId id="2147484301" r:id="rId31"/>
    <p:sldMasterId id="2147484321" r:id="rId32"/>
    <p:sldMasterId id="2147484340" r:id="rId33"/>
    <p:sldMasterId id="2147484360" r:id="rId34"/>
    <p:sldMasterId id="2147484379" r:id="rId35"/>
    <p:sldMasterId id="2147484399" r:id="rId36"/>
    <p:sldMasterId id="2147484429" r:id="rId37"/>
    <p:sldMasterId id="2147484449" r:id="rId38"/>
    <p:sldMasterId id="2147484468" r:id="rId39"/>
  </p:sldMasterIdLst>
  <p:notesMasterIdLst>
    <p:notesMasterId r:id="rId45"/>
  </p:notesMasterIdLst>
  <p:sldIdLst>
    <p:sldId id="424" r:id="rId40"/>
    <p:sldId id="268" r:id="rId41"/>
    <p:sldId id="422" r:id="rId42"/>
    <p:sldId id="326" r:id="rId43"/>
    <p:sldId id="42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4729" autoAdjust="0"/>
  </p:normalViewPr>
  <p:slideViewPr>
    <p:cSldViewPr snapToGrid="0">
      <p:cViewPr varScale="1">
        <p:scale>
          <a:sx n="85" d="100"/>
          <a:sy n="85" d="100"/>
        </p:scale>
        <p:origin x="102"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Master" Target="slideMasters/slideMaster39.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3.xml"/><Relationship Id="rId47"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Master" Target="slideMasters/slideMaster29.xml"/><Relationship Id="rId41" Type="http://schemas.openxmlformats.org/officeDocument/2006/relationships/slide" Target="slides/slide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 Target="slides/slide1.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4.xml"/><Relationship Id="rId48" Type="http://schemas.openxmlformats.org/officeDocument/2006/relationships/theme" Target="theme/theme1.xml"/><Relationship Id="rId8" Type="http://schemas.openxmlformats.org/officeDocument/2006/relationships/slideMaster" Target="slideMasters/slideMaster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10/10/2013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end of day 1 looks the same as the start of day 2. The trainer should tease out of the agenda slides following, what the key learning points are, and contextualize these items for the attendees. There is also an explicit call for questions and dialogue before continuing.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85193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006895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57251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10/10/2013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5</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3855858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2.xml"/><Relationship Id="rId4" Type="http://schemas.openxmlformats.org/officeDocument/2006/relationships/image" Target="../media/image24.png"/></Relationships>
</file>

<file path=ppt/slideLayouts/_rels/slideLayout26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3.xml"/><Relationship Id="rId4" Type="http://schemas.openxmlformats.org/officeDocument/2006/relationships/image" Target="../media/image24.png"/></Relationships>
</file>

<file path=ppt/slideLayouts/_rels/slideLayout29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4.xml"/><Relationship Id="rId4" Type="http://schemas.openxmlformats.org/officeDocument/2006/relationships/image" Target="../media/image24.png"/></Relationships>
</file>

<file path=ppt/slideLayouts/_rels/slideLayout3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4.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 Id="rId4" Type="http://schemas.openxmlformats.org/officeDocument/2006/relationships/image" Target="../media/image24.png"/></Relationships>
</file>

<file path=ppt/slideLayouts/_rels/slideLayout35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5.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6.xml"/><Relationship Id="rId4" Type="http://schemas.microsoft.com/office/2007/relationships/hdphoto" Target="../media/hdphoto2.wdp"/></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3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8.xml"/><Relationship Id="rId4" Type="http://schemas.microsoft.com/office/2007/relationships/hdphoto" Target="../media/hdphoto2.wdp"/></Relationships>
</file>

<file path=ppt/slideLayouts/_rels/slideLayout4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9.xml"/><Relationship Id="rId4" Type="http://schemas.microsoft.com/office/2007/relationships/hdphoto" Target="../media/hdphoto2.wdp"/></Relationships>
</file>

<file path=ppt/slideLayouts/_rels/slideLayout4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0.xml"/><Relationship Id="rId4" Type="http://schemas.microsoft.com/office/2007/relationships/hdphoto" Target="../media/hdphoto2.wdp"/></Relationships>
</file>

<file path=ppt/slideLayouts/_rels/slideLayout4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0.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1.xml"/><Relationship Id="rId4" Type="http://schemas.microsoft.com/office/2007/relationships/hdphoto" Target="../media/hdphoto2.wdp"/></Relationships>
</file>

<file path=ppt/slideLayouts/_rels/slideLayout4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1.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2.xml"/><Relationship Id="rId4" Type="http://schemas.microsoft.com/office/2007/relationships/hdphoto" Target="../media/hdphoto2.wdp"/></Relationships>
</file>

<file path=ppt/slideLayouts/_rels/slideLayout4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2.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3.xml"/><Relationship Id="rId4" Type="http://schemas.microsoft.com/office/2007/relationships/hdphoto" Target="../media/hdphoto2.wdp"/></Relationships>
</file>

<file path=ppt/slideLayouts/_rels/slideLayout4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3.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4.xml"/><Relationship Id="rId4" Type="http://schemas.microsoft.com/office/2007/relationships/hdphoto" Target="../media/hdphoto2.wdp"/></Relationships>
</file>

<file path=ppt/slideLayouts/_rels/slideLayout5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4.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5.xml"/><Relationship Id="rId4" Type="http://schemas.microsoft.com/office/2007/relationships/hdphoto" Target="../media/hdphoto1.wdp"/></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5.xml"/><Relationship Id="rId4" Type="http://schemas.microsoft.com/office/2007/relationships/hdphoto" Target="../media/hdphoto1.wdp"/></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5.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6.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8.xml"/><Relationship Id="rId4" Type="http://schemas.microsoft.com/office/2007/relationships/hdphoto" Target="../media/hdphoto1.wdp"/></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8.xml"/><Relationship Id="rId4" Type="http://schemas.microsoft.com/office/2007/relationships/hdphoto" Target="../media/hdphoto1.wdp"/></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8.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9.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5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0.xml"/><Relationship Id="rId4" Type="http://schemas.microsoft.com/office/2007/relationships/hdphoto" Target="../media/hdphoto2.wdp"/></Relationships>
</file>

<file path=ppt/slideLayouts/_rels/slideLayout5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0.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6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1.xml"/><Relationship Id="rId4" Type="http://schemas.microsoft.com/office/2007/relationships/hdphoto" Target="../media/hdphoto2.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1.xml"/></Relationships>
</file>

<file path=ppt/slideLayouts/_rels/slideLayout6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2.xml"/><Relationship Id="rId4" Type="http://schemas.microsoft.com/office/2007/relationships/hdphoto" Target="../media/hdphoto2.wdp"/></Relationships>
</file>

<file path=ppt/slideLayouts/_rels/slideLayout6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2.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6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3.xml"/><Relationship Id="rId4" Type="http://schemas.microsoft.com/office/2007/relationships/hdphoto" Target="../media/hdphoto2.wdp"/></Relationships>
</file>

<file path=ppt/slideLayouts/_rels/slideLayout6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3.xml"/></Relationships>
</file>

<file path=ppt/slideLayouts/_rels/slideLayout6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6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6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4.xml"/><Relationship Id="rId4" Type="http://schemas.microsoft.com/office/2007/relationships/hdphoto" Target="../media/hdphoto2.wdp"/></Relationships>
</file>

<file path=ppt/slideLayouts/_rels/slideLayout6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6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4.xml"/></Relationships>
</file>

<file path=ppt/slideLayouts/_rels/slideLayout6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6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5.xml"/><Relationship Id="rId4" Type="http://schemas.microsoft.com/office/2007/relationships/hdphoto" Target="../media/hdphoto1.wdp"/></Relationships>
</file>

<file path=ppt/slideLayouts/_rels/slideLayout6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5.xml"/><Relationship Id="rId4" Type="http://schemas.microsoft.com/office/2007/relationships/hdphoto" Target="../media/hdphoto1.wdp"/></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6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5.xml"/></Relationships>
</file>

<file path=ppt/slideLayouts/_rels/slideLayout6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6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6.xml"/></Relationships>
</file>

<file path=ppt/slideLayouts/_rels/slideLayout70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6.xml"/></Relationships>
</file>

<file path=ppt/slideLayouts/_rels/slideLayout7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6.xml"/></Relationships>
</file>

<file path=ppt/slideLayouts/_rels/slideLayout70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6.xml"/></Relationships>
</file>

<file path=ppt/slideLayouts/_rels/slideLayout70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6.xml"/></Relationships>
</file>

<file path=ppt/slideLayouts/_rels/slideLayout70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6.xml"/></Relationships>
</file>

<file path=ppt/slideLayouts/_rels/slideLayout70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6.xml"/></Relationships>
</file>

<file path=ppt/slideLayouts/_rels/slideLayout70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6.xml"/></Relationships>
</file>

<file path=ppt/slideLayouts/_rels/slideLayout70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6.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6.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6.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6.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6.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7.xml"/><Relationship Id="rId4" Type="http://schemas.microsoft.com/office/2007/relationships/hdphoto" Target="../media/hdphoto1.wdp"/></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7.xml"/><Relationship Id="rId4" Type="http://schemas.microsoft.com/office/2007/relationships/hdphoto" Target="../media/hdphoto2.wdp"/></Relationships>
</file>

<file path=ppt/slideLayouts/_rels/slideLayout7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7.xml"/><Relationship Id="rId4" Type="http://schemas.microsoft.com/office/2007/relationships/hdphoto" Target="../media/hdphoto1.wdp"/></Relationships>
</file>

<file path=ppt/slideLayouts/_rels/slideLayout7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7.xml"/></Relationships>
</file>

<file path=ppt/slideLayouts/_rels/slideLayout7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7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7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8.xml"/><Relationship Id="rId4" Type="http://schemas.microsoft.com/office/2007/relationships/hdphoto" Target="../media/hdphoto1.wdp"/></Relationships>
</file>

<file path=ppt/slideLayouts/_rels/slideLayout7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8.xml"/><Relationship Id="rId4" Type="http://schemas.microsoft.com/office/2007/relationships/hdphoto" Target="../media/hdphoto2.wdp"/></Relationships>
</file>

<file path=ppt/slideLayouts/_rels/slideLayout7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8.xml"/><Relationship Id="rId4" Type="http://schemas.microsoft.com/office/2007/relationships/hdphoto" Target="../media/hdphoto1.wdp"/></Relationships>
</file>

<file path=ppt/slideLayouts/_rels/slideLayout7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8.xml"/></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7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3.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3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39.xml"/><Relationship Id="rId4" Type="http://schemas.openxmlformats.org/officeDocument/2006/relationships/tags" Target="../tags/tag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773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337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095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874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05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595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093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32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917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572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2321320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38627546"/>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327591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696666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75375"/>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734153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33240770"/>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813080473"/>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710328938"/>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223723642"/>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749768670"/>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927617530"/>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81710976"/>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969634"/>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5428222"/>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56533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230561431"/>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43268261"/>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342186405"/>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530637976"/>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3628484189"/>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5530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909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997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3677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012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33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923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220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385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3137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627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750483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917220157"/>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820858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328171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6553187"/>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47362882"/>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23206807"/>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953305924"/>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287996850"/>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11069664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91779870"/>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006706176"/>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610866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77175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3414691"/>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374257"/>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343567770"/>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037703672"/>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327751064"/>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310833971"/>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8194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288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035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6533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526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540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176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517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159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206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21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902510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55654703"/>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713799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293592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5546719"/>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1746817"/>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61383568"/>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60188949"/>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847410954"/>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836179350"/>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115892318"/>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682947868"/>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5134197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889060"/>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5005362"/>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561711"/>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692570135"/>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363868924"/>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654155224"/>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4259395873"/>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024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962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9433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590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557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96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346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116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152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741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980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133171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5127911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02796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4216040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2267959"/>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03076771"/>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87557483"/>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988413278"/>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69280719"/>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242881266"/>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967698547"/>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360709114"/>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59597563"/>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046207"/>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5897128"/>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971558"/>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96506621"/>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69547254"/>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749446519"/>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1840599753"/>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60557590"/>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8619777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1414207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69654144"/>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55683008"/>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28153751"/>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91780963"/>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332413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445712490"/>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3659294"/>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043623889"/>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96872001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52079414"/>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898310579"/>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05385051"/>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92194065"/>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4953608"/>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33325618"/>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73748581"/>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91190688"/>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75852982"/>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4035394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05397509"/>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56668220"/>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77648298"/>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983456387"/>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591258027"/>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66094409"/>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661746088"/>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158095707"/>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077043746"/>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2007657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41836361"/>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43289147"/>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38909"/>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04178827"/>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10/10/2013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3917604060"/>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877308516"/>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31918188"/>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81493"/>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434628972"/>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9892841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72159314"/>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22101226"/>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00099819"/>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07042012"/>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4304632"/>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81570014"/>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45889043"/>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313685939"/>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98141879"/>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0023162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2724339045"/>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5693373"/>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23856414"/>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33085168"/>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919003363"/>
      </p:ext>
    </p:extLst>
  </p:cSld>
  <p:clrMapOvr>
    <a:masterClrMapping/>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7375887"/>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61392949"/>
      </p:ext>
    </p:extLst>
  </p:cSld>
  <p:clrMapOvr>
    <a:masterClrMapping/>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39492163"/>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61852899"/>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147557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462616866"/>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661791610"/>
      </p:ext>
    </p:extLst>
  </p:cSld>
  <p:clrMapOvr>
    <a:masterClrMapping/>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332678614"/>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1470655863"/>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86438638"/>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603780548"/>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372361231"/>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55755958"/>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13394906"/>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426859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24156211"/>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10/10/2013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4011011047"/>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208050686"/>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52358409"/>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88104869"/>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22367408"/>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65601040"/>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90742997"/>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628117584"/>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9619631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599767091"/>
      </p:ext>
    </p:extLst>
  </p:cSld>
  <p:clrMapOvr>
    <a:masterClrMapping/>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614555029"/>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2279503676"/>
      </p:ext>
    </p:extLst>
  </p:cSld>
  <p:clrMapOvr>
    <a:masterClrMapping/>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4091865043"/>
      </p:ext>
    </p:extLst>
  </p:cSld>
  <p:clrMapOvr>
    <a:masterClrMapping/>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050615104"/>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593545762"/>
      </p:ext>
    </p:extLst>
  </p:cSld>
  <p:clrMapOvr>
    <a:masterClrMapping/>
  </p:clrMapOvr>
  <p:transition>
    <p:fade/>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845764938"/>
      </p:ext>
    </p:extLst>
  </p:cSld>
  <p:clrMapOvr>
    <a:masterClrMapping/>
  </p:clrMapOvr>
  <p:transition>
    <p:fade/>
  </p:transition>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00060621"/>
      </p:ext>
    </p:extLst>
  </p:cSld>
  <p:clrMapOvr>
    <a:masterClrMapping/>
  </p:clrMapOvr>
  <p:transition>
    <p:fade/>
  </p:transition>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3663968"/>
      </p:ext>
    </p:extLst>
  </p:cSld>
  <p:clrMapOvr>
    <a:masterClrMapping/>
  </p:clrMapOvr>
  <p:transition>
    <p:fade/>
  </p:transition>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051094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10/10/2013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2499299484"/>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28170905"/>
      </p:ext>
    </p:extLst>
  </p:cSld>
  <p:clrMapOvr>
    <a:masterClrMapping/>
  </p:clrMapOvr>
  <p:transition>
    <p:fade/>
  </p:transition>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11804767"/>
      </p:ext>
    </p:extLst>
  </p:cSld>
  <p:clrMapOvr>
    <a:masterClrMapping/>
  </p:clrMapOvr>
  <p:transition>
    <p:fade/>
  </p:transition>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574886"/>
      </p:ext>
    </p:extLst>
  </p:cSld>
  <p:clrMapOvr>
    <a:masterClrMapping/>
  </p:clrMapOvr>
  <p:transition>
    <p:fade/>
  </p:transition>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1043363144"/>
      </p:ext>
    </p:extLst>
  </p:cSld>
  <p:clrMapOvr>
    <a:masterClrMapping/>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70441041"/>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97711106"/>
      </p:ext>
    </p:extLst>
  </p:cSld>
  <p:clrMapOvr>
    <a:masterClrMapping/>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27686653"/>
      </p:ext>
    </p:extLst>
  </p:cSld>
  <p:clrMapOvr>
    <a:masterClrMapping/>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33951935"/>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44316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833941"/>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143169"/>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28797377"/>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744511201"/>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1106193"/>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81867075"/>
      </p:ext>
    </p:extLst>
  </p:cSld>
  <p:clrMapOvr>
    <a:masterClrMapping/>
  </p:clrMapOvr>
  <p:transition>
    <p:fade/>
  </p:transition>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3250584707"/>
      </p:ext>
    </p:extLst>
  </p:cSld>
  <p:clrMapOvr>
    <a:masterClrMapping/>
  </p:clrMapOvr>
  <p:transition>
    <p:fade/>
  </p:transition>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0246765"/>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56303565"/>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334672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68646274"/>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28873222"/>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60230491"/>
      </p:ext>
    </p:extLst>
  </p:cSld>
  <p:clrMapOvr>
    <a:masterClrMapping/>
  </p:clrMapOvr>
  <p:transition>
    <p:fade/>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06759237"/>
      </p:ext>
    </p:extLst>
  </p:cSld>
  <p:clrMapOvr>
    <a:masterClrMapping/>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8920650"/>
      </p:ext>
    </p:extLst>
  </p:cSld>
  <p:clrMapOvr>
    <a:masterClrMapping/>
  </p:clrMapOvr>
  <p:transition>
    <p:fade/>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70962889"/>
      </p:ext>
    </p:extLst>
  </p:cSld>
  <p:clrMapOvr>
    <a:masterClrMapping/>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645242712"/>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4015330660"/>
      </p:ext>
    </p:extLst>
  </p:cSld>
  <p:clrMapOvr>
    <a:masterClrMapping/>
  </p:clrMapOvr>
  <p:transition>
    <p:fade/>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217675833"/>
      </p:ext>
    </p:extLst>
  </p:cSld>
  <p:clrMapOvr>
    <a:masterClrMapping/>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89833553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40337031"/>
      </p:ext>
    </p:extLst>
  </p:cSld>
  <p:clrMapOvr>
    <a:masterClrMapping/>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360899321"/>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8723393"/>
      </p:ext>
    </p:extLst>
  </p:cSld>
  <p:clrMapOvr>
    <a:masterClrMapping/>
  </p:clrMapOvr>
  <p:transition>
    <p:fade/>
  </p:transition>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37971644"/>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457524444"/>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6618786"/>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6618534"/>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10/10/2013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1131649093"/>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61794148"/>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41078396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465807"/>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029032099"/>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662747562"/>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278044953"/>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248388216"/>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77764538"/>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576717"/>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17878313"/>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07413542"/>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6879669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52251963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977998"/>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25561676"/>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907770068"/>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68968"/>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09561266"/>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896142206"/>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68847110"/>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39765291"/>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28192723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87522295"/>
      </p:ext>
    </p:extLst>
  </p:cSld>
  <p:clrMapOvr>
    <a:masterClrMapping/>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481493337"/>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60511510"/>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965387074"/>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904379993"/>
      </p:ext>
    </p:extLst>
  </p:cSld>
  <p:clrMapOvr>
    <a:masterClrMapping/>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527818261"/>
      </p:ext>
    </p:extLst>
  </p:cSld>
  <p:clrMapOvr>
    <a:masterClrMapping/>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36176808"/>
      </p:ext>
    </p:extLst>
  </p:cSld>
  <p:clrMapOvr>
    <a:masterClrMapping/>
  </p:clrMapOvr>
  <p:transition>
    <p:fade/>
  </p:transition>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0570412"/>
      </p:ext>
    </p:extLst>
  </p:cSld>
  <p:clrMapOvr>
    <a:masterClrMapping/>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604666482"/>
      </p:ext>
    </p:extLst>
  </p:cSld>
  <p:clrMapOvr>
    <a:masterClrMapping/>
  </p:clrMapOvr>
  <p:transition>
    <p:fade/>
  </p:transition>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85636974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57477385"/>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54552275"/>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1247156"/>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164263264"/>
      </p:ext>
    </p:extLst>
  </p:cSld>
  <p:clrMapOvr>
    <a:masterClrMapping/>
  </p:clrMapOvr>
  <p:transition>
    <p:fade/>
  </p:transition>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10/10/2013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659045362"/>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64464377"/>
      </p:ext>
    </p:extLst>
  </p:cSld>
  <p:clrMapOvr>
    <a:masterClrMapping/>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903953956"/>
      </p:ext>
    </p:extLst>
  </p:cSld>
  <p:clrMapOvr>
    <a:masterClrMapping/>
  </p:clrMapOvr>
  <p:transition>
    <p:fade/>
  </p:transition>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054334588"/>
      </p:ext>
    </p:extLst>
  </p:cSld>
  <p:clrMapOvr>
    <a:masterClrMapping/>
  </p:clrMapOvr>
  <p:transition>
    <p:fade/>
  </p:transition>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73552413"/>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9542957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1350027"/>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3256779686"/>
      </p:ext>
    </p:extLst>
  </p:cSld>
  <p:clrMapOvr>
    <a:masterClrMapping/>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53204"/>
      </p:ext>
    </p:extLst>
  </p:cSld>
  <p:clrMapOvr>
    <a:masterClrMapping/>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326955122"/>
      </p:ext>
    </p:extLst>
  </p:cSld>
  <p:clrMapOvr>
    <a:masterClrMapping/>
  </p:clrMapOvr>
  <p:transition>
    <p:fade/>
  </p:transition>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472206072"/>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771453899"/>
      </p:ext>
    </p:extLst>
  </p:cSld>
  <p:clrMapOvr>
    <a:masterClrMapping/>
  </p:clrMapOvr>
  <p:transition>
    <p:fade/>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4021705880"/>
      </p:ext>
    </p:extLst>
  </p:cSld>
  <p:clrMapOvr>
    <a:masterClrMapping/>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028973875"/>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14852866"/>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173977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494020632"/>
      </p:ext>
    </p:extLst>
  </p:cSld>
  <p:clrMapOvr>
    <a:masterClrMapping/>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33432359"/>
      </p:ext>
    </p:extLst>
  </p:cSld>
  <p:clrMapOvr>
    <a:masterClrMapping/>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10642918"/>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384993212"/>
      </p:ext>
    </p:extLst>
  </p:cSld>
  <p:clrMapOvr>
    <a:masterClrMapping/>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989051413"/>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9141693"/>
      </p:ext>
    </p:extLst>
  </p:cSld>
  <p:clrMapOvr>
    <a:masterClrMapping/>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69246252"/>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612733116"/>
      </p:ext>
    </p:extLst>
  </p:cSld>
  <p:clrMapOvr>
    <a:masterClrMapping/>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67362"/>
      </p:ext>
    </p:extLst>
  </p:cSld>
  <p:clrMapOvr>
    <a:masterClrMapping/>
  </p:clrMapOvr>
  <p:transition>
    <p:fade/>
  </p:transition>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92037902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861936644"/>
      </p:ext>
    </p:extLst>
  </p:cSld>
  <p:clrMapOvr>
    <a:masterClrMapping/>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9331744"/>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2761089111"/>
      </p:ext>
    </p:extLst>
  </p:cSld>
  <p:clrMapOvr>
    <a:masterClrMapping/>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48778932"/>
      </p:ext>
    </p:extLst>
  </p:cSld>
  <p:clrMapOvr>
    <a:masterClrMapping/>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16382388"/>
      </p:ext>
    </p:extLst>
  </p:cSld>
  <p:clrMapOvr>
    <a:masterClrMapping/>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9036694"/>
      </p:ext>
    </p:extLst>
  </p:cSld>
  <p:clrMapOvr>
    <a:masterClrMapping/>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9221933"/>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706" y="1690689"/>
            <a:ext cx="11158586" cy="1846659"/>
          </a:xfrm>
        </p:spPr>
        <p:txBody>
          <a:bodyPr/>
          <a:lstStyle>
            <a:lvl1pPr>
              <a:defRPr sz="2000"/>
            </a:lvl1pPr>
            <a:lvl2pPr marL="227013" indent="-6350">
              <a:defRPr sz="2000"/>
            </a:lvl2pPr>
            <a:lvl3pPr marL="463550" indent="-6350">
              <a:defRPr sz="2000"/>
            </a:lvl3pPr>
            <a:lvl4pPr marL="676275" indent="6350">
              <a:defRPr sz="2000"/>
            </a:lvl4pPr>
            <a:lvl5pPr marL="917575" indent="0">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433939"/>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74844869"/>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721986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912975618"/>
      </p:ext>
    </p:extLst>
  </p:cSld>
  <p:clrMapOvr>
    <a:masterClrMapping/>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561441315"/>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3195319"/>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8607847"/>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1081014293"/>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320230"/>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106895262"/>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620042258"/>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63140200"/>
      </p:ext>
    </p:extLst>
  </p:cSld>
  <p:clrMapOvr>
    <a:masterClrMapping/>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371616702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840553978"/>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07919482"/>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9446881"/>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66153772"/>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886177040"/>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8517399"/>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519489360"/>
      </p:ext>
    </p:extLst>
  </p:cSld>
  <p:clrMapOvr>
    <a:masterClrMapping/>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388321402"/>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6125639"/>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245503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2711109603"/>
      </p:ext>
    </p:extLst>
  </p:cSld>
  <p:clrMapOvr>
    <a:masterClrMapping/>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261063"/>
      </p:ext>
    </p:extLst>
  </p:cSld>
  <p:clrMapOvr>
    <a:masterClrMapping/>
  </p:clrMapOvr>
  <p:transition>
    <p:fade/>
  </p:transition>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2109813"/>
      </p:ext>
    </p:extLst>
  </p:cSld>
  <p:clrMapOvr>
    <a:masterClrMapping/>
  </p:clrMapOvr>
  <p:transition>
    <p:fade/>
  </p:transition>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408040878"/>
      </p:ext>
    </p:extLst>
  </p:cSld>
  <p:clrMapOvr>
    <a:masterClrMapping/>
  </p:clrMapOvr>
  <p:transition>
    <p:fade/>
  </p:transition>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1016134768"/>
      </p:ext>
    </p:extLst>
  </p:cSld>
  <p:clrMapOvr>
    <a:masterClrMapping/>
  </p:clrMapOvr>
  <p:transition>
    <p:fade/>
  </p:transition>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2458384776"/>
      </p:ext>
    </p:extLst>
  </p:cSld>
  <p:clrMapOvr>
    <a:masterClrMapping/>
  </p:clrMapOvr>
  <p:transition>
    <p:fade/>
  </p:transition>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4049515507"/>
      </p:ext>
    </p:extLst>
  </p:cSld>
  <p:clrMapOvr>
    <a:masterClrMapping/>
  </p:clrMapOvr>
  <p:transition>
    <p:fade/>
  </p:transition>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53808900"/>
      </p:ext>
    </p:extLst>
  </p:cSld>
  <p:clrMapOvr>
    <a:masterClrMapping/>
  </p:clrMapOvr>
  <p:transition>
    <p:fade/>
  </p:transition>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5792743"/>
      </p:ext>
    </p:extLst>
  </p:cSld>
  <p:clrMapOvr>
    <a:masterClrMapping/>
  </p:clrMapOvr>
  <p:transition>
    <p:fade/>
  </p:transition>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5609731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128141758"/>
      </p:ext>
    </p:extLst>
  </p:cSld>
  <p:clrMapOvr>
    <a:masterClrMapping/>
  </p:clrMapOvr>
  <p:transition>
    <p:fade/>
  </p:transition>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982329124"/>
      </p:ext>
    </p:extLst>
  </p:cSld>
  <p:clrMapOvr>
    <a:masterClrMapping/>
  </p:clrMapOvr>
  <p:transition>
    <p:fade/>
  </p:transition>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56483193"/>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61912518"/>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94572"/>
      </p:ext>
    </p:extLst>
  </p:cSld>
  <p:clrMapOvr>
    <a:masterClrMapping/>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39380996"/>
      </p:ext>
    </p:extLst>
  </p:cSld>
  <p:clrMapOvr>
    <a:masterClrMapping/>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66685134"/>
      </p:ext>
    </p:extLst>
  </p:cSld>
  <p:clrMapOvr>
    <a:masterClrMapping/>
  </p:clrMapOvr>
  <p:transition>
    <p:fade/>
  </p:transition>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780691870"/>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4204446721"/>
      </p:ext>
    </p:extLst>
  </p:cSld>
  <p:clrMapOvr>
    <a:masterClrMapping/>
  </p:clrMapOvr>
  <p:transition>
    <p:fade/>
  </p:transition>
  <p:timing>
    <p:tnLst>
      <p:par>
        <p:cTn id="1" dur="indefinite" restart="never" nodeType="tmRoot"/>
      </p:par>
    </p:tn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10615601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480644100"/>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006040462"/>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56594621"/>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27834630"/>
      </p:ext>
    </p:extLst>
  </p:cSld>
  <p:clrMapOvr>
    <a:masterClrMapping/>
  </p:clrMapOvr>
  <p:transition>
    <p:fade/>
  </p:transition>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049674"/>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60521004"/>
      </p:ext>
    </p:extLst>
  </p:cSld>
  <p:clrMapOvr>
    <a:masterClrMapping/>
  </p:clrMapOvr>
  <p:transition>
    <p:fade/>
  </p:transition>
  <p:timing>
    <p:tnLst>
      <p:par>
        <p:cTn id="1" dur="indefinite" restart="never" nodeType="tmRoot"/>
      </p:par>
    </p:tn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8728345"/>
      </p:ext>
    </p:extLst>
  </p:cSld>
  <p:clrMapOvr>
    <a:masterClrMapping/>
  </p:clrMapOvr>
  <p:transition>
    <p:fade/>
  </p:transition>
  <p:timing>
    <p:tnLst>
      <p:par>
        <p:cTn id="1" dur="indefinite" restart="never" nodeType="tmRoot"/>
      </p:par>
    </p:tn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059840424"/>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031471458"/>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8429060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405416058"/>
      </p:ext>
    </p:extLst>
  </p:cSld>
  <p:clrMapOvr>
    <a:masterClrMapping/>
  </p:clrMapOvr>
  <p:transition>
    <p:fade/>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344389662"/>
      </p:ext>
    </p:extLst>
  </p:cSld>
  <p:clrMapOvr>
    <a:masterClrMapping/>
  </p:clrMapOvr>
  <p:transition>
    <p:fade/>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94151797"/>
      </p:ext>
    </p:extLst>
  </p:cSld>
  <p:clrMapOvr>
    <a:masterClrMapping/>
  </p:clrMapOvr>
  <p:transition>
    <p:fade/>
  </p:transition>
  <p:timing>
    <p:tnLst>
      <p:par>
        <p:cTn id="1" dur="indefinite" restart="never" nodeType="tmRoot"/>
      </p:par>
    </p:tnLst>
  </p:timing>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60222360"/>
      </p:ext>
    </p:extLst>
  </p:cSld>
  <p:clrMapOvr>
    <a:masterClrMapping/>
  </p:clrMapOvr>
  <p:transition>
    <p:fade/>
  </p:transition>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5288990"/>
      </p:ext>
    </p:extLst>
  </p:cSld>
  <p:clrMapOvr>
    <a:masterClrMapping/>
  </p:clrMapOvr>
  <p:transition>
    <p:fade/>
  </p:transition>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73761534"/>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448168808"/>
      </p:ext>
    </p:extLst>
  </p:cSld>
  <p:clrMapOvr>
    <a:masterClrMapping/>
  </p:clrMapOvr>
  <p:transition>
    <p:fade/>
  </p:transition>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424694984"/>
      </p:ext>
    </p:extLst>
  </p:cSld>
  <p:clrMapOvr>
    <a:masterClrMapping/>
  </p:clrMapOvr>
  <p:transition>
    <p:fade/>
  </p:transition>
  <p:timing>
    <p:tnLst>
      <p:par>
        <p:cT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1475043983"/>
      </p:ext>
    </p:extLst>
  </p:cSld>
  <p:clrMapOvr>
    <a:masterClrMapping/>
  </p:clrMapOvr>
  <p:transition>
    <p:fade/>
  </p:transition>
  <p:timing>
    <p:tnLst>
      <p:par>
        <p:cT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20746159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296883196"/>
      </p:ext>
    </p:extLst>
  </p:cSld>
  <p:clrMapOvr>
    <a:masterClrMapping/>
  </p:clrMapOvr>
  <p:transition>
    <p:fade/>
  </p:transition>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610827484"/>
      </p:ext>
    </p:extLst>
  </p:cSld>
  <p:clrMapOvr>
    <a:masterClrMapping/>
  </p:clrMapOvr>
  <p:transition>
    <p:fade/>
  </p:transition>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23750328"/>
      </p:ext>
    </p:extLst>
  </p:cSld>
  <p:clrMapOvr>
    <a:masterClrMapping/>
  </p:clrMapOvr>
  <p:transition>
    <p:fade/>
  </p:transition>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96085289"/>
      </p:ext>
    </p:extLst>
  </p:cSld>
  <p:clrMapOvr>
    <a:masterClrMapping/>
  </p:clrMapOvr>
  <p:transition>
    <p:fade/>
  </p:transition>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2279332"/>
      </p:ext>
    </p:extLst>
  </p:cSld>
  <p:clrMapOvr>
    <a:masterClrMapping/>
  </p:clrMapOvr>
  <p:transition>
    <p:fade/>
  </p:transition>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29755917"/>
      </p:ext>
    </p:extLst>
  </p:cSld>
  <p:clrMapOvr>
    <a:masterClrMapping/>
  </p:clrMapOvr>
  <p:transition>
    <p:fade/>
  </p:transition>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5"/>
            <a:ext cx="11158586" cy="89255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1148732151"/>
      </p:ext>
    </p:extLst>
  </p:cSld>
  <p:clrMapOvr>
    <a:masterClrMapping/>
  </p:clrMapOvr>
  <p:transition>
    <p:fade/>
  </p:transition>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864282181"/>
      </p:ext>
    </p:extLst>
  </p:cSld>
  <p:clrMapOvr>
    <a:masterClrMapping/>
  </p:clrMapOvr>
  <p:transition>
    <p:fade/>
  </p:transition>
  <p:timing>
    <p:tnLst>
      <p:par>
        <p:cTn id="1" dur="indefinite" restart="never" nodeType="tmRoot"/>
      </p:par>
    </p:tn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028928425"/>
      </p:ext>
    </p:extLst>
  </p:cSld>
  <p:clrMapOvr>
    <a:masterClrMapping/>
  </p:clrMapOvr>
  <p:transition>
    <p:fade/>
  </p:transition>
  <p:timing>
    <p:tnLst>
      <p:par>
        <p:cTn id="1" dur="indefinite" restart="never" nodeType="tmRoot"/>
      </p:par>
    </p:tnLst>
  </p:timing>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293516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582737952"/>
      </p:ext>
    </p:extLst>
  </p:cSld>
  <p:clrMapOvr>
    <a:masterClrMapping/>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998234377"/>
      </p:ext>
    </p:extLst>
  </p:cSld>
  <p:clrMapOvr>
    <a:masterClrMapping/>
  </p:clrMapOvr>
  <p:transition>
    <p:fade/>
  </p:transition>
  <p:timing>
    <p:tnLst>
      <p:par>
        <p:cTn id="1" dur="indefinite" restart="never" nodeType="tmRoot"/>
      </p:par>
    </p:tnLst>
  </p:timing>
</p:sldLayout>
</file>

<file path=ppt/slideLayouts/slideLayout6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975777909"/>
      </p:ext>
    </p:extLst>
  </p:cSld>
  <p:clrMapOvr>
    <a:masterClrMapping/>
  </p:clrMapOvr>
  <p:transition>
    <p:fade/>
  </p:transition>
  <p:timing>
    <p:tnLst>
      <p:par>
        <p:cTn id="1" dur="indefinite" restart="never" nodeType="tmRoot"/>
      </p:par>
    </p:tnLst>
  </p:timing>
</p:sldLayout>
</file>

<file path=ppt/slideLayouts/slideLayout6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034058505"/>
      </p:ext>
    </p:extLst>
  </p:cSld>
  <p:clrMapOvr>
    <a:masterClrMapping/>
  </p:clrMapOvr>
  <p:transition>
    <p:fade/>
  </p:transition>
  <p:timing>
    <p:tnLst>
      <p:par>
        <p:cTn id="1" dur="indefinite" restart="never" nodeType="tmRoot"/>
      </p:par>
    </p:tnLst>
  </p:timing>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49554562"/>
      </p:ext>
    </p:extLst>
  </p:cSld>
  <p:clrMapOvr>
    <a:masterClrMapping/>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3490179155"/>
      </p:ext>
    </p:extLst>
  </p:cSld>
  <p:clrMapOvr>
    <a:masterClrMapping/>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1206626789"/>
      </p:ext>
    </p:extLst>
  </p:cSld>
  <p:clrMapOvr>
    <a:masterClrMapping/>
  </p:clrMapOvr>
  <p:transition>
    <p:fade/>
  </p:transition>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1263121"/>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1234077638"/>
      </p:ext>
    </p:extLst>
  </p:cSld>
  <p:clrMapOvr>
    <a:masterClrMapping/>
  </p:clrMapOvr>
  <p:transition>
    <p:fade/>
  </p:transition>
  <p:timing>
    <p:tnLst>
      <p:par>
        <p:cTn id="1" dur="indefinite" restart="never" nodeType="tmRoot"/>
      </p:par>
    </p:tn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202015287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1946617124"/>
      </p:ext>
    </p:extLst>
  </p:cSld>
  <p:clrMapOvr>
    <a:masterClrMapping/>
  </p:clrMapOvr>
  <p:transition>
    <p:fade/>
  </p:transition>
  <p:timing>
    <p:tnLst>
      <p:par>
        <p:cTn id="1" dur="indefinite" restart="never" nodeType="tmRoot"/>
      </p:par>
    </p:tn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71502320"/>
      </p:ext>
    </p:extLst>
  </p:cSld>
  <p:clrMapOvr>
    <a:masterClrMapping/>
  </p:clrMapOvr>
  <p:transition>
    <p:fade/>
  </p:transition>
  <p:timing>
    <p:tnLst>
      <p:par>
        <p:cTn id="1" dur="indefinite" restart="never" nodeType="tmRoot"/>
      </p:par>
    </p:tnLst>
  </p:timing>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122437529"/>
      </p:ext>
    </p:extLst>
  </p:cSld>
  <p:clrMapOvr>
    <a:masterClrMapping/>
  </p:clrMapOvr>
  <p:transition>
    <p:fade/>
  </p:transition>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3097237"/>
      </p:ext>
    </p:extLst>
  </p:cSld>
  <p:clrMapOvr>
    <a:masterClrMapping/>
  </p:clrMapOvr>
  <p:transition>
    <p:fade/>
  </p:transition>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93430694"/>
      </p:ext>
    </p:extLst>
  </p:cSld>
  <p:clrMapOvr>
    <a:masterClrMapping/>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2" y="4612343"/>
            <a:ext cx="5455754" cy="1144929"/>
          </a:xfrm>
        </p:spPr>
        <p:txBody>
          <a:bodyPr/>
          <a:lstStyle>
            <a:lvl1pPr marL="0" indent="0">
              <a:buFont typeface="Arial" pitchFamily="34" charset="0"/>
              <a:buNone/>
              <a:defRPr sz="2400">
                <a:solidFill>
                  <a:schemeClr val="bg1">
                    <a:alpha val="98000"/>
                  </a:schemeClr>
                </a:solidFill>
                <a:latin typeface="+mj-lt"/>
              </a:defRPr>
            </a:lvl1pPr>
            <a:lvl2pPr marL="460310" indent="0">
              <a:buFont typeface="Arial" pitchFamily="34" charset="0"/>
              <a:buNone/>
              <a:defRPr/>
            </a:lvl2pPr>
            <a:lvl3pPr marL="855544" indent="0">
              <a:buFont typeface="Arial" pitchFamily="34" charset="0"/>
              <a:buNone/>
              <a:defRPr/>
            </a:lvl3pPr>
            <a:lvl4pPr marL="1258713" indent="0">
              <a:buFont typeface="Arial" pitchFamily="34" charset="0"/>
              <a:buNone/>
              <a:defRPr/>
            </a:lvl4pPr>
            <a:lvl5pPr marL="160473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2"/>
            <a:ext cx="2498478" cy="290339"/>
          </a:xfrm>
          <a:prstGeom prst="rect">
            <a:avLst/>
          </a:prstGeom>
        </p:spPr>
      </p:pic>
    </p:spTree>
    <p:extLst>
      <p:ext uri="{BB962C8B-B14F-4D97-AF65-F5344CB8AC3E}">
        <p14:creationId xmlns:p14="http://schemas.microsoft.com/office/powerpoint/2010/main" val="2050970426"/>
      </p:ext>
    </p:extLst>
  </p:cSld>
  <p:clrMapOvr>
    <a:masterClrMapping/>
  </p:clrMapOvr>
  <p:transition>
    <p:fade/>
  </p:transition>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13" indent="-4031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38" indent="-3460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42" indent="-3365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64648434"/>
      </p:ext>
    </p:extLst>
  </p:cSld>
  <p:clrMapOvr>
    <a:masterClrMapping/>
  </p:clrMapOvr>
  <p:transition>
    <p:fade/>
  </p:transition>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79" indent="-34285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1" indent="-342851">
              <a:spcBef>
                <a:spcPts val="0"/>
              </a:spcBef>
              <a:spcAft>
                <a:spcPts val="400"/>
              </a:spcAft>
              <a:buFont typeface="Arial" pitchFamily="34" charset="0"/>
              <a:buChar char="•"/>
              <a:defRPr/>
            </a:lvl5pPr>
            <a:lvl6pPr marL="1033318" indent="-342851">
              <a:buFont typeface="Arial" pitchFamily="34" charset="0"/>
              <a:buChar char="•"/>
              <a:defRPr sz="2400">
                <a:gradFill>
                  <a:gsLst>
                    <a:gs pos="0">
                      <a:srgbClr val="595959"/>
                    </a:gs>
                    <a:gs pos="86000">
                      <a:srgbClr val="595959"/>
                    </a:gs>
                  </a:gsLst>
                  <a:lin ang="5400000" scaled="0"/>
                </a:gradFill>
              </a:defRPr>
            </a:lvl6pPr>
            <a:lvl7pPr marL="1255537" indent="-225393">
              <a:defRPr>
                <a:gradFill>
                  <a:gsLst>
                    <a:gs pos="0">
                      <a:srgbClr val="595959"/>
                    </a:gs>
                    <a:gs pos="86000">
                      <a:srgbClr val="595959"/>
                    </a:gs>
                  </a:gsLst>
                  <a:lin ang="5400000" scaled="0"/>
                </a:gradFill>
              </a:defRPr>
            </a:lvl7pPr>
            <a:lvl8pPr marL="1487280" indent="-231742">
              <a:defRPr>
                <a:gradFill>
                  <a:gsLst>
                    <a:gs pos="0">
                      <a:srgbClr val="595959"/>
                    </a:gs>
                    <a:gs pos="86000">
                      <a:srgbClr val="595959"/>
                    </a:gs>
                  </a:gsLst>
                  <a:lin ang="5400000" scaled="0"/>
                </a:gradFill>
              </a:defRPr>
            </a:lvl8pPr>
          </a:lstStyle>
          <a:p>
            <a:pPr marL="346027" lvl="0" indent="-346027" algn="l" defTabSz="914235" rtl="0" eaLnBrk="1" latinLnBrk="0" hangingPunct="1">
              <a:lnSpc>
                <a:spcPct val="90000"/>
              </a:lnSpc>
              <a:spcBef>
                <a:spcPct val="20000"/>
              </a:spcBef>
              <a:buSzPct val="90000"/>
              <a:buFont typeface="Arial" pitchFamily="34" charset="0"/>
              <a:buChar char="•"/>
            </a:pPr>
            <a:r>
              <a:rPr lang="en-US" smtClean="0"/>
              <a:t>Click to edit Master text styles</a:t>
            </a:r>
          </a:p>
          <a:p>
            <a:pPr marL="346027" lvl="1" indent="-346027" algn="l" defTabSz="914235" rtl="0" eaLnBrk="1" latinLnBrk="0" hangingPunct="1">
              <a:lnSpc>
                <a:spcPct val="90000"/>
              </a:lnSpc>
              <a:spcBef>
                <a:spcPct val="20000"/>
              </a:spcBef>
              <a:buSzPct val="90000"/>
              <a:buFont typeface="Arial" pitchFamily="34" charset="0"/>
              <a:buChar char="•"/>
            </a:pPr>
            <a:r>
              <a:rPr lang="en-US" smtClean="0"/>
              <a:t>Second level</a:t>
            </a:r>
          </a:p>
          <a:p>
            <a:pPr marL="346027" lvl="2" indent="-346027" algn="l" defTabSz="914235" rtl="0" eaLnBrk="1" latinLnBrk="0" hangingPunct="1">
              <a:lnSpc>
                <a:spcPct val="90000"/>
              </a:lnSpc>
              <a:spcBef>
                <a:spcPct val="20000"/>
              </a:spcBef>
              <a:buSzPct val="90000"/>
              <a:buFont typeface="Arial" pitchFamily="34" charset="0"/>
              <a:buChar char="•"/>
            </a:pPr>
            <a:r>
              <a:rPr lang="en-US" smtClean="0"/>
              <a:t>Third level</a:t>
            </a:r>
          </a:p>
          <a:p>
            <a:pPr marL="346027" lvl="3" indent="-346027" algn="l" defTabSz="914235" rtl="0" eaLnBrk="1" latinLnBrk="0" hangingPunct="1">
              <a:lnSpc>
                <a:spcPct val="90000"/>
              </a:lnSpc>
              <a:spcBef>
                <a:spcPct val="20000"/>
              </a:spcBef>
              <a:buSzPct val="90000"/>
              <a:buFont typeface="Arial" pitchFamily="34" charset="0"/>
              <a:buChar char="•"/>
            </a:pPr>
            <a:r>
              <a:rPr lang="en-US" smtClean="0"/>
              <a:t>Fourth level</a:t>
            </a:r>
          </a:p>
          <a:p>
            <a:pPr marL="346027" lvl="4" indent="-346027" algn="l" defTabSz="91423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1756271361"/>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65" indent="-341265">
              <a:lnSpc>
                <a:spcPct val="90000"/>
              </a:lnSpc>
              <a:buSzPct val="80000"/>
              <a:buFont typeface="Arial" pitchFamily="34" charset="0"/>
              <a:buChar char="•"/>
              <a:defRPr sz="3200"/>
            </a:lvl1pPr>
            <a:lvl2pPr marL="626975" indent="-285710">
              <a:lnSpc>
                <a:spcPct val="90000"/>
              </a:lnSpc>
              <a:buSzPct val="80000"/>
              <a:buFont typeface="Arial" pitchFamily="34" charset="0"/>
              <a:buChar char="•"/>
              <a:defRPr sz="2800"/>
            </a:lvl2pPr>
            <a:lvl3pPr marL="914272" indent="-287298">
              <a:lnSpc>
                <a:spcPct val="90000"/>
              </a:lnSpc>
              <a:buSzPct val="80000"/>
              <a:buFont typeface="Arial" pitchFamily="34" charset="0"/>
              <a:buChar char="•"/>
              <a:defRPr sz="2400"/>
            </a:lvl3pPr>
            <a:lvl4pPr marL="1712674" indent="-225393">
              <a:lnSpc>
                <a:spcPct val="90000"/>
              </a:lnSpc>
              <a:buSzPct val="80000"/>
              <a:buFont typeface="Arial" pitchFamily="34" charset="0"/>
              <a:buChar char="•"/>
              <a:defRPr sz="2000"/>
            </a:lvl4pPr>
            <a:lvl5pPr marL="1944416" indent="-23174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36" indent="-4571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01" indent="-4571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26" indent="-34285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32" indent="-34285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25" indent="-34285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65" lvl="0" indent="-341265" algn="l" defTabSz="914235" rtl="0" eaLnBrk="1" latinLnBrk="0" hangingPunct="1">
              <a:lnSpc>
                <a:spcPct val="90000"/>
              </a:lnSpc>
              <a:spcBef>
                <a:spcPct val="20000"/>
              </a:spcBef>
              <a:buSzPct val="80000"/>
              <a:buFont typeface="Arial" pitchFamily="34" charset="0"/>
              <a:buChar char="•"/>
            </a:pPr>
            <a:r>
              <a:rPr lang="en-US" smtClean="0"/>
              <a:t>Click to edit Master text styles</a:t>
            </a:r>
          </a:p>
          <a:p>
            <a:pPr marL="341265" lvl="1" indent="-341265" algn="l" defTabSz="914235" rtl="0" eaLnBrk="1" latinLnBrk="0" hangingPunct="1">
              <a:lnSpc>
                <a:spcPct val="90000"/>
              </a:lnSpc>
              <a:spcBef>
                <a:spcPct val="20000"/>
              </a:spcBef>
              <a:buSzPct val="80000"/>
              <a:buFont typeface="Arial" pitchFamily="34" charset="0"/>
              <a:buChar char="•"/>
            </a:pPr>
            <a:r>
              <a:rPr lang="en-US" smtClean="0"/>
              <a:t>Second level</a:t>
            </a:r>
          </a:p>
          <a:p>
            <a:pPr marL="341265" lvl="2" indent="-341265" algn="l" defTabSz="914235" rtl="0" eaLnBrk="1" latinLnBrk="0" hangingPunct="1">
              <a:lnSpc>
                <a:spcPct val="90000"/>
              </a:lnSpc>
              <a:spcBef>
                <a:spcPct val="20000"/>
              </a:spcBef>
              <a:buSzPct val="80000"/>
              <a:buFont typeface="Arial" pitchFamily="34" charset="0"/>
              <a:buChar char="•"/>
            </a:pPr>
            <a:r>
              <a:rPr lang="en-US" smtClean="0"/>
              <a:t>Third level</a:t>
            </a:r>
          </a:p>
          <a:p>
            <a:pPr marL="341265" lvl="3" indent="-341265" algn="l" defTabSz="914235" rtl="0" eaLnBrk="1" latinLnBrk="0" hangingPunct="1">
              <a:lnSpc>
                <a:spcPct val="90000"/>
              </a:lnSpc>
              <a:spcBef>
                <a:spcPct val="20000"/>
              </a:spcBef>
              <a:buSzPct val="80000"/>
              <a:buFont typeface="Arial" pitchFamily="34" charset="0"/>
              <a:buChar char="•"/>
            </a:pPr>
            <a:r>
              <a:rPr lang="en-US" smtClean="0"/>
              <a:t>Fourth level</a:t>
            </a:r>
          </a:p>
          <a:p>
            <a:pPr marL="341265" lvl="4" indent="-341265" algn="l" defTabSz="91423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1835967679"/>
      </p:ext>
    </p:extLst>
  </p:cSld>
  <p:clrMapOvr>
    <a:masterClrMapping/>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4"/>
            <a:ext cx="5487829"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68" indent="-403168">
              <a:buSzPct val="80000"/>
              <a:buFont typeface="Arial" pitchFamily="34" charset="0"/>
              <a:buChar char="•"/>
              <a:defRPr sz="2800"/>
            </a:lvl1pPr>
            <a:lvl2pPr marL="744434" indent="-322217">
              <a:buSzPct val="80000"/>
              <a:buFont typeface="Arial" pitchFamily="34" charset="0"/>
              <a:buChar char="•"/>
              <a:defRPr sz="2800"/>
            </a:lvl2pPr>
            <a:lvl3pPr marL="1026969" indent="-282537" defTabSz="1030144">
              <a:buSzPct val="80000"/>
              <a:buFont typeface="Arial" pitchFamily="34" charset="0"/>
              <a:buChar char="•"/>
              <a:defRPr sz="2400"/>
            </a:lvl3pPr>
            <a:lvl4pPr marL="1317442" indent="-287298">
              <a:buSzPct val="80000"/>
              <a:buFont typeface="Arial" pitchFamily="34" charset="0"/>
              <a:buChar char="•"/>
              <a:defRPr sz="2000"/>
            </a:lvl4pPr>
            <a:lvl5pPr marL="1541247" indent="-22380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4"/>
            <a:ext cx="5487829"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79" indent="-296279">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36" indent="-4571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68" indent="-34285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96" indent="-34285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86" indent="-34285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96" indent="-342851">
              <a:defRPr sz="1600"/>
            </a:lvl6pPr>
            <a:lvl7pPr marL="1603152" indent="-285710">
              <a:defRPr sz="1600"/>
            </a:lvl7pPr>
            <a:lvl8pPr>
              <a:defRPr sz="1600"/>
            </a:lvl8pPr>
            <a:lvl9pPr>
              <a:defRPr sz="1600"/>
            </a:lvl9pPr>
          </a:lstStyle>
          <a:p>
            <a:pPr marL="403168" lvl="0" indent="-403168" algn="l" defTabSz="914235" rtl="0" eaLnBrk="1" latinLnBrk="0" hangingPunct="1">
              <a:lnSpc>
                <a:spcPct val="90000"/>
              </a:lnSpc>
              <a:spcBef>
                <a:spcPct val="20000"/>
              </a:spcBef>
              <a:buSzPct val="80000"/>
            </a:pPr>
            <a:r>
              <a:rPr lang="en-US" smtClean="0"/>
              <a:t>Click to edit Master text styles</a:t>
            </a:r>
          </a:p>
          <a:p>
            <a:pPr marL="403168" lvl="1" indent="-403168" algn="l" defTabSz="914235" rtl="0" eaLnBrk="1" latinLnBrk="0" hangingPunct="1">
              <a:lnSpc>
                <a:spcPct val="90000"/>
              </a:lnSpc>
              <a:spcBef>
                <a:spcPct val="20000"/>
              </a:spcBef>
              <a:buSzPct val="80000"/>
            </a:pPr>
            <a:r>
              <a:rPr lang="en-US" smtClean="0"/>
              <a:t>Second level</a:t>
            </a:r>
          </a:p>
          <a:p>
            <a:pPr marL="403168" lvl="2" indent="-403168" algn="l" defTabSz="914235" rtl="0" eaLnBrk="1" latinLnBrk="0" hangingPunct="1">
              <a:lnSpc>
                <a:spcPct val="90000"/>
              </a:lnSpc>
              <a:spcBef>
                <a:spcPct val="20000"/>
              </a:spcBef>
              <a:buSzPct val="80000"/>
            </a:pPr>
            <a:r>
              <a:rPr lang="en-US" smtClean="0"/>
              <a:t>Third level</a:t>
            </a:r>
          </a:p>
          <a:p>
            <a:pPr marL="403168" lvl="3" indent="-403168" algn="l" defTabSz="914235" rtl="0" eaLnBrk="1" latinLnBrk="0" hangingPunct="1">
              <a:lnSpc>
                <a:spcPct val="90000"/>
              </a:lnSpc>
              <a:spcBef>
                <a:spcPct val="20000"/>
              </a:spcBef>
              <a:buSzPct val="80000"/>
            </a:pPr>
            <a:r>
              <a:rPr lang="en-US" smtClean="0"/>
              <a:t>Fourth level</a:t>
            </a:r>
          </a:p>
          <a:p>
            <a:pPr marL="403168" lvl="4" indent="-403168" algn="l" defTabSz="91423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05759068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799467677"/>
      </p:ext>
    </p:extLst>
  </p:cSld>
  <p:clrMapOvr>
    <a:masterClrMapping/>
  </p:clrMapOvr>
  <p:transition>
    <p:fade/>
  </p:transition>
  <p:timing>
    <p:tnLst>
      <p:par>
        <p:cTn id="1" dur="indefinite" restart="never" nodeType="tmRoot"/>
      </p:par>
    </p:tnLst>
  </p:timing>
</p:sldLayout>
</file>

<file path=ppt/slideLayouts/slideLayout65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3355373580"/>
      </p:ext>
    </p:extLst>
  </p:cSld>
  <p:clrMapOvr>
    <a:masterClrMapping/>
  </p:clrMapOvr>
  <p:transition>
    <p:fade/>
  </p:transition>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104764489"/>
      </p:ext>
    </p:extLst>
  </p:cSld>
  <p:clrMapOvr>
    <a:masterClrMapping/>
  </p:clrMapOvr>
  <p:transition>
    <p:fade/>
  </p:transition>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5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3"/>
            <a:ext cx="6947121" cy="1241879"/>
          </a:xfrm>
        </p:spPr>
        <p:txBody>
          <a:bodyPr lIns="182854" tIns="182854" anchor="ctr" anchorCtr="0"/>
          <a:lstStyle>
            <a:lvl1pPr marL="574594" indent="-57142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35" rtl="0" eaLnBrk="1" latinLnBrk="0" hangingPunct="1">
              <a:lnSpc>
                <a:spcPct val="90000"/>
              </a:lnSpc>
              <a:spcBef>
                <a:spcPts val="0"/>
              </a:spcBef>
              <a:spcAft>
                <a:spcPts val="900"/>
              </a:spcAft>
              <a:buSzPct val="80000"/>
            </a:pPr>
            <a:r>
              <a:rPr lang="en-US" smtClean="0"/>
              <a:t>Click to edit Master text styles</a:t>
            </a:r>
          </a:p>
          <a:p>
            <a:pPr marL="3175" lvl="1" indent="0" algn="l" defTabSz="91423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4" tIns="41147" rIns="82294" bIns="41147" numCol="1" anchor="t" anchorCtr="0" compatLnSpc="1">
            <a:prstTxWarp prst="textNoShape">
              <a:avLst/>
            </a:prstTxWarp>
          </a:bodyPr>
          <a:lstStyle/>
          <a:p>
            <a:pPr defTabSz="1218817"/>
            <a:endParaRPr lang="en-US" sz="1600">
              <a:solidFill>
                <a:srgbClr val="292929"/>
              </a:solidFill>
            </a:endParaRPr>
          </a:p>
        </p:txBody>
      </p:sp>
    </p:spTree>
    <p:extLst>
      <p:ext uri="{BB962C8B-B14F-4D97-AF65-F5344CB8AC3E}">
        <p14:creationId xmlns:p14="http://schemas.microsoft.com/office/powerpoint/2010/main" val="1852141321"/>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865913545"/>
      </p:ext>
    </p:extLst>
  </p:cSld>
  <p:clrMapOvr>
    <a:masterClrMapping/>
  </p:clrMapOvr>
  <p:transition>
    <p:fade/>
  </p:transition>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5"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5" rIns="91427" bIns="45715" numCol="1" anchor="t" anchorCtr="0" compatLnSpc="1">
            <a:prstTxWarp prst="textNoShape">
              <a:avLst/>
            </a:prstTxWarp>
          </a:bodyPr>
          <a:lstStyle/>
          <a:p>
            <a:pPr defTabSz="914235"/>
            <a:endParaRPr lang="en-US" sz="1900">
              <a:solidFill>
                <a:srgbClr val="292929"/>
              </a:solidFill>
            </a:endParaRPr>
          </a:p>
        </p:txBody>
      </p:sp>
    </p:spTree>
    <p:extLst>
      <p:ext uri="{BB962C8B-B14F-4D97-AF65-F5344CB8AC3E}">
        <p14:creationId xmlns:p14="http://schemas.microsoft.com/office/powerpoint/2010/main" val="1614745765"/>
      </p:ext>
    </p:extLst>
  </p:cSld>
  <p:clrMapOvr>
    <a:masterClrMapping/>
  </p:clrMapOvr>
  <p:transition>
    <p:fade/>
  </p:transition>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3"/>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grpSp>
    </p:spTree>
    <p:extLst>
      <p:ext uri="{BB962C8B-B14F-4D97-AF65-F5344CB8AC3E}">
        <p14:creationId xmlns:p14="http://schemas.microsoft.com/office/powerpoint/2010/main" val="4515531"/>
      </p:ext>
    </p:extLst>
  </p:cSld>
  <p:clrMapOvr>
    <a:masterClrMapping/>
  </p:clrMapOvr>
  <p:transition>
    <p:fade/>
  </p:transition>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4" tIns="41147" rIns="82294" bIns="41147" numCol="1" anchor="t" anchorCtr="0" compatLnSpc="1">
            <a:prstTxWarp prst="textNoShape">
              <a:avLst/>
            </a:prstTxWarp>
          </a:bodyPr>
          <a:lstStyle/>
          <a:p>
            <a:pPr defTabSz="914235"/>
            <a:endParaRPr lang="en-US" sz="1600">
              <a:solidFill>
                <a:srgbClr val="292929"/>
              </a:solidFill>
            </a:endParaRPr>
          </a:p>
        </p:txBody>
      </p:sp>
    </p:spTree>
    <p:extLst>
      <p:ext uri="{BB962C8B-B14F-4D97-AF65-F5344CB8AC3E}">
        <p14:creationId xmlns:p14="http://schemas.microsoft.com/office/powerpoint/2010/main" val="3552387346"/>
      </p:ext>
    </p:extLst>
  </p:cSld>
  <p:clrMapOvr>
    <a:masterClrMapping/>
  </p:clrMapOvr>
  <p:transition>
    <p:fade/>
  </p:transition>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4"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506887722"/>
      </p:ext>
    </p:extLst>
  </p:cSld>
  <p:clrMapOvr>
    <a:masterClrMapping/>
  </p:clrMapOvr>
  <p:transition>
    <p:fade/>
  </p:transition>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3467678"/>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1"/>
            <a:ext cx="2507213" cy="291353"/>
          </a:xfrm>
          <a:prstGeom prst="rect">
            <a:avLst/>
          </a:prstGeom>
        </p:spPr>
      </p:pic>
    </p:spTree>
    <p:extLst>
      <p:ext uri="{BB962C8B-B14F-4D97-AF65-F5344CB8AC3E}">
        <p14:creationId xmlns:p14="http://schemas.microsoft.com/office/powerpoint/2010/main" val="337405061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4"/>
            <a:ext cx="11176000" cy="415484"/>
          </a:xfrm>
          <a:prstGeom prst="rect">
            <a:avLst/>
          </a:prstGeom>
          <a:noFill/>
          <a:ln w="12700">
            <a:noFill/>
            <a:miter lim="800000"/>
            <a:headEnd type="none" w="sm" len="sm"/>
            <a:tailEnd type="none" w="sm" len="sm"/>
          </a:ln>
          <a:effectLst/>
        </p:spPr>
        <p:txBody>
          <a:bodyPr vert="horz" wrap="square" lIns="91412" tIns="45707" rIns="91412" bIns="45707" numCol="1" anchor="t" anchorCtr="0" compatLnSpc="1">
            <a:prstTxWarp prst="textNoShape">
              <a:avLst/>
            </a:prstTxWarp>
            <a:spAutoFit/>
          </a:bodyPr>
          <a:lstStyle/>
          <a:p>
            <a:pPr algn="ctr" defTabSz="913972"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72"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82847920"/>
      </p:ext>
    </p:extLst>
  </p:cSld>
  <p:clrMapOvr>
    <a:masterClrMapping/>
  </p:clrMapOvr>
  <p:transition>
    <p:fade/>
  </p:transition>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3"/>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2"/>
            <a:ext cx="2498478" cy="290339"/>
          </a:xfrm>
          <a:prstGeom prst="rect">
            <a:avLst/>
          </a:prstGeom>
        </p:spPr>
      </p:pic>
    </p:spTree>
    <p:extLst>
      <p:ext uri="{BB962C8B-B14F-4D97-AF65-F5344CB8AC3E}">
        <p14:creationId xmlns:p14="http://schemas.microsoft.com/office/powerpoint/2010/main" val="2775935619"/>
      </p:ext>
    </p:extLst>
  </p:cSld>
  <p:clrMapOvr>
    <a:masterClrMapping/>
  </p:clrMapOvr>
  <p:transition>
    <p:fade/>
  </p:transition>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1273184"/>
      </p:ext>
    </p:extLst>
  </p:cSld>
  <p:clrMapOvr>
    <a:masterClrMapping/>
  </p:clrMapOvr>
  <p:transition>
    <p:fade/>
  </p:transition>
  <p:timing>
    <p:tnLst>
      <p:par>
        <p:cTn id="1" dur="indefinite" restart="never" nodeType="tmRoot"/>
      </p:par>
    </p:tnLst>
  </p:timing>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3" tIns="76185" rIns="152373"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38501657"/>
      </p:ext>
    </p:extLst>
  </p:cSld>
  <p:clrMapOvr>
    <a:masterClrMapping/>
  </p:clrMapOvr>
  <p:transition>
    <p:fade/>
  </p:transition>
  <p:timing>
    <p:tnLst>
      <p:par>
        <p:cTn id="1" dur="indefinite" restart="never" nodeType="tmRoot"/>
      </p:par>
    </p:tnLst>
  </p:timing>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612342342"/>
      </p:ext>
    </p:extLst>
  </p:cSld>
  <p:clrMapOvr>
    <a:masterClrMapping/>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318286957"/>
      </p:ext>
    </p:extLst>
  </p:cSld>
  <p:clrMapOvr>
    <a:masterClrMapping/>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092381612"/>
      </p:ext>
    </p:extLst>
  </p:cSld>
  <p:clrMapOvr>
    <a:masterClrMapping/>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4034399376"/>
      </p:ext>
    </p:extLst>
  </p:cSld>
  <p:clrMapOvr>
    <a:masterClrMapping/>
  </p:clrMapOvr>
  <p:transition>
    <p:fade/>
  </p:transition>
  <p:timing>
    <p:tnLst>
      <p:par>
        <p:cTn id="1" dur="indefinite" restart="never" nodeType="tmRoot"/>
      </p:par>
    </p:tnLst>
  </p:timing>
</p:sldLayout>
</file>

<file path=ppt/slideLayouts/slideLayout6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18187831"/>
      </p:ext>
    </p:extLst>
  </p:cSld>
  <p:clrMapOvr>
    <a:masterClrMapping/>
  </p:clrMapOvr>
  <p:transition>
    <p:fade/>
  </p:transition>
  <p:timing>
    <p:tnLst>
      <p:par>
        <p:cTn id="1" dur="indefinite" restart="never" nodeType="tmRoot"/>
      </p:par>
    </p:tn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73272418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384369970"/>
      </p:ext>
    </p:extLst>
  </p:cSld>
  <p:clrMapOvr>
    <a:masterClrMapping/>
  </p:clrMapOvr>
  <p:transition>
    <p:fade/>
  </p:transition>
  <p:timing>
    <p:tnLst>
      <p:par>
        <p:cT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1266262357"/>
      </p:ext>
    </p:extLst>
  </p:cSld>
  <p:clrMapOvr>
    <a:masterClrMapping/>
  </p:clrMapOvr>
  <p:transition>
    <p:fade/>
  </p:transition>
  <p:timing>
    <p:tnLst>
      <p:par>
        <p:cT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1181672379"/>
      </p:ext>
    </p:extLst>
  </p:cSld>
  <p:clrMapOvr>
    <a:masterClrMapping/>
  </p:clrMapOvr>
  <p:transition>
    <p:fade/>
  </p:transition>
  <p:timing>
    <p:tnLst>
      <p:par>
        <p:cT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1393081508"/>
      </p:ext>
    </p:extLst>
  </p:cSld>
  <p:clrMapOvr>
    <a:masterClrMapping/>
  </p:clrMapOvr>
  <p:transition>
    <p:fade/>
  </p:transition>
  <p:timing>
    <p:tnLst>
      <p:par>
        <p:cTn id="1" dur="indefinite" restart="never" nodeType="tmRoot"/>
      </p:par>
    </p:tnLst>
  </p:timing>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3269562432"/>
      </p:ext>
    </p:extLst>
  </p:cSld>
  <p:clrMapOvr>
    <a:masterClrMapping/>
  </p:clrMapOvr>
  <p:transition>
    <p:fade/>
  </p:transition>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4180337962"/>
      </p:ext>
    </p:extLst>
  </p:cSld>
  <p:clrMapOvr>
    <a:masterClrMapping/>
  </p:clrMapOvr>
  <p:transition>
    <p:fade/>
  </p:transition>
  <p:timing>
    <p:tnLst>
      <p:par>
        <p:cTn id="1" dur="indefinite" restart="never" nodeType="tmRoot"/>
      </p:par>
    </p:tnLst>
  </p:timing>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2688160158"/>
      </p:ext>
    </p:extLst>
  </p:cSld>
  <p:clrMapOvr>
    <a:masterClrMapping/>
  </p:clrMapOvr>
  <p:transition>
    <p:fade/>
  </p:transition>
  <p:timing>
    <p:tnLst>
      <p:par>
        <p:cTn id="1" dur="indefinite" restart="never" nodeType="tmRoot"/>
      </p:par>
    </p:tnLst>
  </p:timing>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4053004485"/>
      </p:ext>
    </p:extLst>
  </p:cSld>
  <p:clrMapOvr>
    <a:masterClrMapping/>
  </p:clrMapOvr>
  <p:transition>
    <p:fade/>
  </p:transition>
  <p:timing>
    <p:tnLst>
      <p:par>
        <p:cT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97646667"/>
      </p:ext>
    </p:extLst>
  </p:cSld>
  <p:clrMapOvr>
    <a:masterClrMapping/>
  </p:clrMapOvr>
  <p:transition>
    <p:fade/>
  </p:transition>
  <p:timing>
    <p:tnLst>
      <p:par>
        <p:cT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90813571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660686"/>
      </p:ext>
    </p:extLst>
  </p:cSld>
  <p:clrMapOvr>
    <a:masterClrMapping/>
  </p:clrMapOvr>
  <p:transition>
    <p:fade/>
  </p:transition>
  <p:timing>
    <p:tnLst>
      <p:par>
        <p:cT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25867707"/>
      </p:ext>
    </p:extLst>
  </p:cSld>
  <p:clrMapOvr>
    <a:masterClrMapping/>
  </p:clrMapOvr>
  <p:transition>
    <p:fade/>
  </p:transition>
  <p:timing>
    <p:tnLst>
      <p:par>
        <p:cT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6" y="2824391"/>
            <a:ext cx="11158585"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7" y="4297687"/>
            <a:ext cx="5455754"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30" indent="0">
              <a:buFont typeface="Arial" pitchFamily="34" charset="0"/>
              <a:buNone/>
              <a:defRPr/>
            </a:lvl2pPr>
            <a:lvl3pPr marL="855401" indent="0">
              <a:buFont typeface="Arial" pitchFamily="34" charset="0"/>
              <a:buNone/>
              <a:defRPr/>
            </a:lvl3pPr>
            <a:lvl4pPr marL="1258504" indent="0">
              <a:buFont typeface="Arial" pitchFamily="34" charset="0"/>
              <a:buNone/>
              <a:defRPr/>
            </a:lvl4pPr>
            <a:lvl5pPr marL="1604467"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1199389829"/>
      </p:ext>
    </p:extLst>
  </p:cSld>
  <p:clrMapOvr>
    <a:masterClrMapping/>
  </p:clrMapOvr>
  <p:transition>
    <p:fade/>
  </p:transition>
  <p:timing>
    <p:tnLst>
      <p:par>
        <p:cTn id="1" dur="indefinite" restart="never" nodeType="tmRoot"/>
      </p:par>
    </p:tnLst>
  </p:timing>
</p:sldLayout>
</file>

<file path=ppt/slideLayouts/slideLayout683.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13" y="2834643"/>
            <a:ext cx="11158585"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297687"/>
            <a:ext cx="7515594"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9"/>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148064130"/>
      </p:ext>
    </p:extLst>
  </p:cSld>
  <p:clrMapOvr>
    <a:masterClrMapping/>
  </p:clrMapOvr>
  <p:transition>
    <p:fade/>
  </p:transition>
  <p:timing>
    <p:tnLst>
      <p:par>
        <p:cT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13" y="1920243"/>
            <a:ext cx="11158585"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6"/>
            <a:ext cx="2507213" cy="291353"/>
          </a:xfrm>
          <a:prstGeom prst="rect">
            <a:avLst/>
          </a:prstGeom>
        </p:spPr>
      </p:pic>
    </p:spTree>
    <p:extLst>
      <p:ext uri="{BB962C8B-B14F-4D97-AF65-F5344CB8AC3E}">
        <p14:creationId xmlns:p14="http://schemas.microsoft.com/office/powerpoint/2010/main" val="548105120"/>
      </p:ext>
    </p:extLst>
  </p:cSld>
  <p:clrMapOvr>
    <a:masterClrMapping/>
  </p:clrMapOvr>
  <p:transition>
    <p:fade/>
  </p:transition>
  <p:timing>
    <p:tnLst>
      <p:par>
        <p:cT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8" rIns="91375" bIns="45688" numCol="1" spcCol="0" rtlCol="0" anchor="ctr" anchorCtr="0" compatLnSpc="1">
            <a:prstTxWarp prst="textNoShape">
              <a:avLst/>
            </a:prstTxWarp>
          </a:bodyPr>
          <a:lstStyle/>
          <a:p>
            <a:pPr algn="ctr" defTabSz="91350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8"/>
            <a:ext cx="6947121" cy="1241879"/>
          </a:xfrm>
        </p:spPr>
        <p:txBody>
          <a:bodyPr lIns="182822" tIns="182822" anchor="ctr" anchorCtr="0"/>
          <a:lstStyle>
            <a:lvl1pPr marL="574499" indent="-57132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68" indent="-342796">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84" rtl="0" eaLnBrk="1" latinLnBrk="0" hangingPunct="1">
              <a:lnSpc>
                <a:spcPct val="90000"/>
              </a:lnSpc>
              <a:spcBef>
                <a:spcPts val="0"/>
              </a:spcBef>
              <a:spcAft>
                <a:spcPts val="900"/>
              </a:spcAft>
              <a:buSzPct val="80000"/>
            </a:pPr>
            <a:r>
              <a:rPr lang="en-US" smtClean="0"/>
              <a:t>Click to edit Master text styles</a:t>
            </a:r>
          </a:p>
          <a:p>
            <a:pPr marL="3175" lvl="1" indent="0" algn="l" defTabSz="91408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9" tIns="41139" rIns="82279" bIns="41139" numCol="1" anchor="t" anchorCtr="0" compatLnSpc="1">
            <a:prstTxWarp prst="textNoShape">
              <a:avLst/>
            </a:prstTxWarp>
          </a:bodyPr>
          <a:lstStyle/>
          <a:p>
            <a:pPr defTabSz="1218614"/>
            <a:endParaRPr lang="en-US" sz="1600">
              <a:solidFill>
                <a:srgbClr val="292929"/>
              </a:solidFill>
            </a:endParaRPr>
          </a:p>
        </p:txBody>
      </p:sp>
    </p:spTree>
    <p:extLst>
      <p:ext uri="{BB962C8B-B14F-4D97-AF65-F5344CB8AC3E}">
        <p14:creationId xmlns:p14="http://schemas.microsoft.com/office/powerpoint/2010/main" val="3174077953"/>
      </p:ext>
    </p:extLst>
  </p:cSld>
  <p:clrMapOvr>
    <a:masterClrMapping/>
  </p:clrMapOvr>
  <p:transition>
    <p:fade/>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56" y="1463679"/>
            <a:ext cx="11158585"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3211510355"/>
      </p:ext>
    </p:extLst>
  </p:cSld>
  <p:clrMapOvr>
    <a:masterClrMapping/>
  </p:clrMapOvr>
  <p:transition>
    <p:fade/>
  </p:transition>
  <p:timing>
    <p:tnLst>
      <p:par>
        <p:cTn id="1" dur="indefinite" restart="never" nodeType="tmRoot"/>
      </p:par>
    </p:tnLst>
  </p:timing>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56" y="1463680"/>
            <a:ext cx="11158585" cy="2045004"/>
          </a:xfrm>
        </p:spPr>
        <p:txBody>
          <a:bodyPr>
            <a:spAutoFit/>
          </a:bodyPr>
          <a:lstStyle>
            <a:lvl1pPr marL="0" indent="0">
              <a:buFontTx/>
              <a:buNone/>
              <a:defRPr/>
            </a:lvl1pPr>
            <a:lvl2pPr marL="460230" indent="0">
              <a:buFontTx/>
              <a:buNone/>
              <a:defRPr/>
            </a:lvl2pPr>
            <a:lvl3pPr marL="914120" indent="0">
              <a:buFontTx/>
              <a:buNone/>
              <a:defRPr/>
            </a:lvl3pPr>
            <a:lvl4pPr marL="1369593" indent="0">
              <a:buFontTx/>
              <a:buNone/>
              <a:defRPr/>
            </a:lvl4pPr>
            <a:lvl5pPr marL="183617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4213941"/>
      </p:ext>
    </p:extLst>
  </p:cSld>
  <p:clrMapOvr>
    <a:masterClrMapping/>
  </p:clrMapOvr>
  <p:transition>
    <p:fade/>
  </p:transition>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437700266"/>
      </p:ext>
    </p:extLst>
  </p:cSld>
  <p:clrMapOvr>
    <a:masterClrMapping/>
  </p:clrMapOvr>
  <p:transition>
    <p:fade/>
  </p:transition>
  <p:timing>
    <p:tnLst>
      <p:par>
        <p:cT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50108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297381"/>
          </a:xfrm>
        </p:spPr>
        <p:txBody>
          <a:bodyPr/>
          <a:lstStyle>
            <a:lvl1pPr marL="341209" indent="-341209">
              <a:lnSpc>
                <a:spcPct val="90000"/>
              </a:lnSpc>
              <a:buSzPct val="80000"/>
              <a:buFont typeface="Arial" pitchFamily="34" charset="0"/>
              <a:buChar char="•"/>
              <a:defRPr sz="3200"/>
            </a:lvl1pPr>
            <a:lvl2pPr marL="626870" indent="-285662">
              <a:lnSpc>
                <a:spcPct val="90000"/>
              </a:lnSpc>
              <a:buSzPct val="80000"/>
              <a:buFont typeface="Arial" pitchFamily="34" charset="0"/>
              <a:buChar char="•"/>
              <a:defRPr sz="2800"/>
            </a:lvl2pPr>
            <a:lvl3pPr marL="914120" indent="-287250">
              <a:lnSpc>
                <a:spcPct val="90000"/>
              </a:lnSpc>
              <a:buSzPct val="80000"/>
              <a:buFont typeface="Arial" pitchFamily="34" charset="0"/>
              <a:buChar char="•"/>
              <a:defRPr sz="2400"/>
            </a:lvl3pPr>
            <a:lvl4pPr marL="1712388" indent="-225356">
              <a:lnSpc>
                <a:spcPct val="90000"/>
              </a:lnSpc>
              <a:buSzPct val="80000"/>
              <a:buFont typeface="Arial" pitchFamily="34" charset="0"/>
              <a:buChar char="•"/>
              <a:defRPr sz="2000"/>
            </a:lvl4pPr>
            <a:lvl5pPr marL="1944090" indent="-23170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056" indent="-45705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69" indent="-45705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66" indent="-34279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29" indent="-34279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184" indent="-34279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09" lvl="0" indent="-341209" algn="l" defTabSz="914084" rtl="0" eaLnBrk="1" latinLnBrk="0" hangingPunct="1">
              <a:lnSpc>
                <a:spcPct val="90000"/>
              </a:lnSpc>
              <a:spcBef>
                <a:spcPct val="20000"/>
              </a:spcBef>
              <a:buSzPct val="80000"/>
              <a:buFont typeface="Arial" pitchFamily="34" charset="0"/>
              <a:buChar char="•"/>
            </a:pPr>
            <a:r>
              <a:rPr lang="en-US" smtClean="0"/>
              <a:t>Click to edit Master text styles</a:t>
            </a:r>
          </a:p>
          <a:p>
            <a:pPr marL="341209" lvl="1" indent="-341209" algn="l" defTabSz="914084" rtl="0" eaLnBrk="1" latinLnBrk="0" hangingPunct="1">
              <a:lnSpc>
                <a:spcPct val="90000"/>
              </a:lnSpc>
              <a:spcBef>
                <a:spcPct val="20000"/>
              </a:spcBef>
              <a:buSzPct val="80000"/>
              <a:buFont typeface="Arial" pitchFamily="34" charset="0"/>
              <a:buChar char="•"/>
            </a:pPr>
            <a:r>
              <a:rPr lang="en-US" smtClean="0"/>
              <a:t>Second level</a:t>
            </a:r>
          </a:p>
          <a:p>
            <a:pPr marL="341209" lvl="2" indent="-341209" algn="l" defTabSz="914084" rtl="0" eaLnBrk="1" latinLnBrk="0" hangingPunct="1">
              <a:lnSpc>
                <a:spcPct val="90000"/>
              </a:lnSpc>
              <a:spcBef>
                <a:spcPct val="20000"/>
              </a:spcBef>
              <a:buSzPct val="80000"/>
              <a:buFont typeface="Arial" pitchFamily="34" charset="0"/>
              <a:buChar char="•"/>
            </a:pPr>
            <a:r>
              <a:rPr lang="en-US" smtClean="0"/>
              <a:t>Third level</a:t>
            </a:r>
          </a:p>
          <a:p>
            <a:pPr marL="341209" lvl="3" indent="-341209" algn="l" defTabSz="914084" rtl="0" eaLnBrk="1" latinLnBrk="0" hangingPunct="1">
              <a:lnSpc>
                <a:spcPct val="90000"/>
              </a:lnSpc>
              <a:spcBef>
                <a:spcPct val="20000"/>
              </a:spcBef>
              <a:buSzPct val="80000"/>
              <a:buFont typeface="Arial" pitchFamily="34" charset="0"/>
              <a:buChar char="•"/>
            </a:pPr>
            <a:r>
              <a:rPr lang="en-US" smtClean="0"/>
              <a:t>Fourth level</a:t>
            </a:r>
          </a:p>
          <a:p>
            <a:pPr marL="341209" lvl="4" indent="-341209" algn="l" defTabSz="91408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806723419"/>
      </p:ext>
    </p:extLst>
  </p:cSld>
  <p:clrMapOvr>
    <a:masterClrMapping/>
  </p:clrMapOvr>
  <p:transition>
    <p:fade/>
  </p:transition>
  <p:timing>
    <p:tnLst>
      <p:par>
        <p:cT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80"/>
            <a:ext cx="5487829"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8003" y="2266804"/>
            <a:ext cx="5486400" cy="1983449"/>
          </a:xfrm>
        </p:spPr>
        <p:txBody>
          <a:bodyPr/>
          <a:lstStyle>
            <a:lvl1pPr marL="403103" indent="-403103">
              <a:buSzPct val="80000"/>
              <a:buFont typeface="Arial" pitchFamily="34" charset="0"/>
              <a:buChar char="•"/>
              <a:defRPr sz="2800"/>
            </a:lvl1pPr>
            <a:lvl2pPr marL="744307" indent="-322164">
              <a:buSzPct val="80000"/>
              <a:buFont typeface="Arial" pitchFamily="34" charset="0"/>
              <a:buChar char="•"/>
              <a:defRPr sz="2800"/>
            </a:lvl2pPr>
            <a:lvl3pPr marL="1026799" indent="-282489" defTabSz="1029973">
              <a:buSzPct val="80000"/>
              <a:buFont typeface="Arial" pitchFamily="34" charset="0"/>
              <a:buChar char="•"/>
              <a:defRPr sz="2400"/>
            </a:lvl3pPr>
            <a:lvl4pPr marL="1317220" indent="-287250">
              <a:buSzPct val="80000"/>
              <a:buFont typeface="Arial" pitchFamily="34" charset="0"/>
              <a:buChar char="•"/>
              <a:defRPr sz="2000"/>
            </a:lvl4pPr>
            <a:lvl5pPr marL="1540991" indent="-223769">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3335" y="1442880"/>
            <a:ext cx="5487829"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31" indent="-29623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56" indent="-45705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40" indent="-34279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766" indent="-34279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05" indent="-34279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66" indent="-342796">
              <a:defRPr sz="1600"/>
            </a:lvl6pPr>
            <a:lvl7pPr marL="1602885" indent="-285662">
              <a:defRPr sz="1600"/>
            </a:lvl7pPr>
            <a:lvl8pPr>
              <a:defRPr sz="1600"/>
            </a:lvl8pPr>
            <a:lvl9pPr>
              <a:defRPr sz="1600"/>
            </a:lvl9pPr>
          </a:lstStyle>
          <a:p>
            <a:pPr marL="403103" lvl="0" indent="-403103" algn="l" defTabSz="914084" rtl="0" eaLnBrk="1" latinLnBrk="0" hangingPunct="1">
              <a:lnSpc>
                <a:spcPct val="90000"/>
              </a:lnSpc>
              <a:spcBef>
                <a:spcPct val="20000"/>
              </a:spcBef>
              <a:buSzPct val="80000"/>
            </a:pPr>
            <a:r>
              <a:rPr lang="en-US" dirty="0" smtClean="0"/>
              <a:t>Click to edit Master text styles</a:t>
            </a:r>
          </a:p>
          <a:p>
            <a:pPr marL="403103" lvl="1" indent="-403103" algn="l" defTabSz="914084" rtl="0" eaLnBrk="1" latinLnBrk="0" hangingPunct="1">
              <a:lnSpc>
                <a:spcPct val="90000"/>
              </a:lnSpc>
              <a:spcBef>
                <a:spcPct val="20000"/>
              </a:spcBef>
              <a:buSzPct val="80000"/>
            </a:pPr>
            <a:r>
              <a:rPr lang="en-US" dirty="0" smtClean="0"/>
              <a:t>Second level</a:t>
            </a:r>
          </a:p>
          <a:p>
            <a:pPr marL="403103" lvl="2" indent="-403103" algn="l" defTabSz="914084" rtl="0" eaLnBrk="1" latinLnBrk="0" hangingPunct="1">
              <a:lnSpc>
                <a:spcPct val="90000"/>
              </a:lnSpc>
              <a:spcBef>
                <a:spcPct val="20000"/>
              </a:spcBef>
              <a:buSzPct val="80000"/>
            </a:pPr>
            <a:r>
              <a:rPr lang="en-US" dirty="0" smtClean="0"/>
              <a:t>Third level</a:t>
            </a:r>
          </a:p>
          <a:p>
            <a:pPr marL="403103" lvl="3" indent="-403103" algn="l" defTabSz="914084" rtl="0" eaLnBrk="1" latinLnBrk="0" hangingPunct="1">
              <a:lnSpc>
                <a:spcPct val="90000"/>
              </a:lnSpc>
              <a:spcBef>
                <a:spcPct val="20000"/>
              </a:spcBef>
              <a:buSzPct val="80000"/>
            </a:pPr>
            <a:r>
              <a:rPr lang="en-US" dirty="0" smtClean="0"/>
              <a:t>Fourth level</a:t>
            </a:r>
          </a:p>
          <a:p>
            <a:pPr marL="403103" lvl="4" indent="-403103" algn="l" defTabSz="914084"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156224424"/>
      </p:ext>
    </p:extLst>
  </p:cSld>
  <p:clrMapOvr>
    <a:masterClrMapping/>
  </p:clrMapOvr>
  <p:transition>
    <p:fade/>
  </p:transition>
  <p:timing>
    <p:tnLst>
      <p:par>
        <p:cTn id="1" dur="indefinite" restart="never" nodeType="tmRoot"/>
      </p:par>
    </p:tnLst>
  </p:timing>
</p:sldLayout>
</file>

<file path=ppt/slideLayouts/slideLayout69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1"/>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grpSp>
    </p:spTree>
    <p:extLst>
      <p:ext uri="{BB962C8B-B14F-4D97-AF65-F5344CB8AC3E}">
        <p14:creationId xmlns:p14="http://schemas.microsoft.com/office/powerpoint/2010/main" val="1594540581"/>
      </p:ext>
    </p:extLst>
  </p:cSld>
  <p:clrMapOvr>
    <a:masterClrMapping/>
  </p:clrMapOvr>
  <p:transition>
    <p:fade/>
  </p:transition>
  <p:timing>
    <p:tnLst>
      <p:par>
        <p:cT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20"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1" tIns="45707" rIns="91411" bIns="45707" numCol="1" anchor="t" anchorCtr="0" compatLnSpc="1">
            <a:prstTxWarp prst="textNoShape">
              <a:avLst/>
            </a:prstTxWarp>
          </a:bodyPr>
          <a:lstStyle/>
          <a:p>
            <a:pPr defTabSz="914084"/>
            <a:endParaRPr lang="en-US" sz="1900">
              <a:solidFill>
                <a:srgbClr val="292929"/>
              </a:solidFill>
            </a:endParaRPr>
          </a:p>
        </p:txBody>
      </p:sp>
    </p:spTree>
    <p:extLst>
      <p:ext uri="{BB962C8B-B14F-4D97-AF65-F5344CB8AC3E}">
        <p14:creationId xmlns:p14="http://schemas.microsoft.com/office/powerpoint/2010/main" val="2795752936"/>
      </p:ext>
    </p:extLst>
  </p:cSld>
  <p:clrMapOvr>
    <a:masterClrMapping/>
  </p:clrMapOvr>
  <p:transition>
    <p:fade/>
  </p:transition>
  <p:timing>
    <p:tnLst>
      <p:par>
        <p:cT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9"/>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grpSp>
    </p:spTree>
    <p:extLst>
      <p:ext uri="{BB962C8B-B14F-4D97-AF65-F5344CB8AC3E}">
        <p14:creationId xmlns:p14="http://schemas.microsoft.com/office/powerpoint/2010/main" val="2583818121"/>
      </p:ext>
    </p:extLst>
  </p:cSld>
  <p:clrMapOvr>
    <a:masterClrMapping/>
  </p:clrMapOvr>
  <p:transition>
    <p:fade/>
  </p:transition>
  <p:timing>
    <p:tnLst>
      <p:par>
        <p:cTn id="1" dur="indefinite" restart="never" nodeType="tmRoot"/>
      </p:par>
    </p:tn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pPr defTabSz="914084"/>
            <a:endParaRPr lang="en-US" sz="1600">
              <a:solidFill>
                <a:srgbClr val="292929"/>
              </a:solidFill>
            </a:endParaRPr>
          </a:p>
        </p:txBody>
      </p:sp>
    </p:spTree>
    <p:extLst>
      <p:ext uri="{BB962C8B-B14F-4D97-AF65-F5344CB8AC3E}">
        <p14:creationId xmlns:p14="http://schemas.microsoft.com/office/powerpoint/2010/main" val="2827407461"/>
      </p:ext>
    </p:extLst>
  </p:cSld>
  <p:clrMapOvr>
    <a:masterClrMapping/>
  </p:clrMapOvr>
  <p:transition>
    <p:fade/>
  </p:transition>
  <p:timing>
    <p:tnLst>
      <p:par>
        <p:cT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9"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grpSp>
    </p:spTree>
    <p:extLst>
      <p:ext uri="{BB962C8B-B14F-4D97-AF65-F5344CB8AC3E}">
        <p14:creationId xmlns:p14="http://schemas.microsoft.com/office/powerpoint/2010/main" val="1150937744"/>
      </p:ext>
    </p:extLst>
  </p:cSld>
  <p:clrMapOvr>
    <a:masterClrMapping/>
  </p:clrMapOvr>
  <p:transition>
    <p:fade/>
  </p:transition>
  <p:timing>
    <p:tnLst>
      <p:par>
        <p:cT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396" tIns="45699" rIns="91396" bIns="45699" numCol="1" anchor="t" anchorCtr="0" compatLnSpc="1">
            <a:prstTxWarp prst="textNoShape">
              <a:avLst/>
            </a:prstTxWarp>
            <a:spAutoFit/>
          </a:bodyPr>
          <a:lstStyle/>
          <a:p>
            <a:pPr algn="ctr" defTabSz="91382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2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458332541"/>
      </p:ext>
    </p:extLst>
  </p:cSld>
  <p:clrMapOvr>
    <a:masterClrMapping/>
  </p:clrMapOvr>
  <p:transition>
    <p:fade/>
  </p:transition>
  <p:timing>
    <p:tnLst>
      <p:par>
        <p:cT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800"/>
            <a:ext cx="11151917"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8694570"/>
      </p:ext>
    </p:extLst>
  </p:cSld>
  <p:clrMapOvr>
    <a:masterClrMapping/>
  </p:clrMapOvr>
  <p:transition>
    <p:fade/>
  </p:transition>
  <p:timing>
    <p:tnLst>
      <p:par>
        <p:cT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800"/>
            <a:ext cx="11151917"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46" tIns="76169" rIns="152346" bIns="7616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8918055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17323"/>
            <a:ext cx="11151917"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04" indent="-4031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67" indent="-3459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20" indent="-3364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592251539"/>
      </p:ext>
    </p:extLst>
  </p:cSld>
  <p:clrMapOvr>
    <a:masterClrMapping/>
  </p:clrMapOvr>
  <p:transition>
    <p:fade/>
  </p:transition>
  <p:timing>
    <p:tnLst>
      <p:par>
        <p:cTn id="1" dur="indefinite" restart="never" nodeType="tmRoot"/>
      </p:par>
    </p:tn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64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164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240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243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932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26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232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977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6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75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5202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5" y="3452039"/>
            <a:ext cx="6486922"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7" y="5482009"/>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51090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7"/>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770634929"/>
      </p:ext>
    </p:extLst>
  </p:cSld>
  <p:clrMapOvr>
    <a:masterClrMapping/>
  </p:clrMapOvr>
  <p:transition>
    <p:fade/>
  </p:transition>
  <p:timing>
    <p:tnLst>
      <p:par>
        <p:cTn id="1" dur="indefinite" restart="never" nodeType="tmRoot"/>
      </p:par>
    </p:tnLst>
  </p:timing>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3"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154657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grpSp>
      <p:sp>
        <p:nvSpPr>
          <p:cNvPr id="3" name="Subtitle 2"/>
          <p:cNvSpPr>
            <a:spLocks noGrp="1"/>
          </p:cNvSpPr>
          <p:nvPr>
            <p:ph type="subTitle" idx="1" hasCustomPrompt="1"/>
          </p:nvPr>
        </p:nvSpPr>
        <p:spPr>
          <a:xfrm>
            <a:off x="3475626" y="3419856"/>
            <a:ext cx="695125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379876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0234274"/>
      </p:ext>
    </p:extLst>
  </p:cSld>
  <p:clrMapOvr>
    <a:masterClrMapping/>
  </p:clrMapOvr>
  <p:transition>
    <p:fade/>
  </p:transition>
  <p:timing>
    <p:tnLst>
      <p:par>
        <p:cTn id="1" dur="indefinite" restart="never" nodeType="tmRoot"/>
      </p:par>
    </p:tn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87587854"/>
      </p:ext>
    </p:extLst>
  </p:cSld>
  <p:clrMapOvr>
    <a:masterClrMapping/>
  </p:clrMapOvr>
  <p:transition>
    <p:fade/>
  </p:transition>
  <p:timing>
    <p:tnLst>
      <p:par>
        <p:cTn id="1" dur="indefinite" restart="never" nodeType="tmRoot"/>
      </p:par>
    </p:tn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82057112"/>
      </p:ext>
    </p:extLst>
  </p:cSld>
  <p:clrMapOvr>
    <a:masterClrMapping/>
  </p:clrMapOvr>
  <p:transition>
    <p:fade/>
  </p:transition>
  <p:timing>
    <p:tnLst>
      <p:par>
        <p:cTn id="1" dur="indefinite" restart="never" nodeType="tmRoot"/>
      </p:par>
    </p:tn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2131130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755053792"/>
      </p:ext>
    </p:extLst>
  </p:cSld>
  <p:clrMapOvr>
    <a:masterClrMapping/>
  </p:clrMapOvr>
  <p:transition>
    <p:fade/>
  </p:transition>
  <p:timing>
    <p:tnLst>
      <p:par>
        <p:cTn id="1" dur="indefinite" restart="never" nodeType="tmRoot"/>
      </p:par>
    </p:tn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624505026"/>
      </p:ext>
    </p:extLst>
  </p:cSld>
  <p:clrMapOvr>
    <a:masterClrMapping/>
  </p:clrMapOvr>
  <p:transition>
    <p:fade/>
  </p:transition>
  <p:timing>
    <p:tnLst>
      <p:par>
        <p:cTn id="1" dur="indefinite" restart="never" nodeType="tmRoot"/>
      </p:par>
    </p:tn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2"/>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58913516"/>
      </p:ext>
    </p:extLst>
  </p:cSld>
  <p:clrMapOvr>
    <a:masterClrMapping/>
  </p:clrMapOvr>
  <p:transition>
    <p:fade/>
  </p:transition>
  <p:timing>
    <p:tnLst>
      <p:par>
        <p:cTn id="1" dur="indefinite" restart="never" nodeType="tmRoot"/>
      </p:par>
    </p:tn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2"/>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8821839"/>
      </p:ext>
    </p:extLst>
  </p:cSld>
  <p:clrMapOvr>
    <a:masterClrMapping/>
  </p:clrMapOvr>
  <p:transition>
    <p:fade/>
  </p:transition>
  <p:timing>
    <p:tnLst>
      <p:par>
        <p:cTn id="1" dur="indefinite" restart="never" nodeType="tmRoot"/>
      </p:par>
    </p:tn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0660691"/>
      </p:ext>
    </p:extLst>
  </p:cSld>
  <p:clrMapOvr>
    <a:masterClrMapping/>
  </p:clrMapOvr>
  <p:transition>
    <p:fade/>
  </p:transition>
  <p:timing>
    <p:tnLst>
      <p:par>
        <p:cTn id="1" dur="indefinite" restart="never" nodeType="tmRoot"/>
      </p:par>
    </p:tnLst>
  </p:timing>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993827"/>
      </p:ext>
    </p:extLst>
  </p:cSld>
  <p:clrMapOvr>
    <a:masterClrMapping/>
  </p:clrMapOvr>
  <p:transition>
    <p:fade/>
  </p:transition>
  <p:timing>
    <p:tnLst>
      <p:par>
        <p:cTn id="1" dur="indefinite" restart="never" nodeType="tmRoot"/>
      </p:par>
    </p:tn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2"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6"/>
            <a:ext cx="11155093"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9679570"/>
      </p:ext>
    </p:extLst>
  </p:cSld>
  <p:clrMapOvr>
    <a:masterClrMapping/>
  </p:clrMapOvr>
  <p:transition>
    <p:fade/>
  </p:transition>
  <p:timing>
    <p:tnLst>
      <p:par>
        <p:cTn id="1" dur="indefinite" restart="never" nodeType="tmRoot"/>
      </p:par>
    </p:tn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254946"/>
      </p:ext>
    </p:extLst>
  </p:cSld>
  <p:clrMapOvr>
    <a:masterClrMapping/>
  </p:clrMapOvr>
  <p:transition>
    <p:fade/>
  </p:transition>
  <p:timing>
    <p:tnLst>
      <p:par>
        <p:cTn id="1" dur="indefinite" restart="never" nodeType="tmRoot"/>
      </p:par>
    </p:tn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2"/>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0" y="1447800"/>
            <a:ext cx="11151917"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96081883"/>
      </p:ext>
    </p:extLst>
  </p:cSld>
  <p:clrMapOvr>
    <a:masterClrMapping/>
  </p:clrMapOvr>
  <p:transition>
    <p:fade/>
  </p:transition>
  <p:timing>
    <p:tnLst>
      <p:par>
        <p:cTn id="1" dur="indefinite" restart="never" nodeType="tmRoot"/>
      </p:par>
    </p:tnLst>
  </p:timing>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24643102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570503883"/>
      </p:ext>
    </p:extLst>
  </p:cSld>
  <p:clrMapOvr>
    <a:masterClrMapping/>
  </p:clrMapOvr>
  <p:transition>
    <p:fade/>
  </p:transition>
  <p:timing>
    <p:tnLst>
      <p:par>
        <p:cTn id="1" dur="indefinite" restart="never" nodeType="tmRoot"/>
      </p:par>
    </p:tn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649163425"/>
      </p:ext>
    </p:extLst>
  </p:cSld>
  <p:clrMapOvr>
    <a:masterClrMapping/>
  </p:clrMapOvr>
  <p:transition>
    <p:fade/>
  </p:transition>
</p:sldLayout>
</file>

<file path=ppt/slideLayouts/slideLayout7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999116805"/>
      </p:ext>
    </p:extLst>
  </p:cSld>
  <p:clrMapOvr>
    <a:masterClrMapping/>
  </p:clrMapOvr>
  <p:transition>
    <p:fade/>
  </p:transition>
  <p:timing>
    <p:tnLst>
      <p:par>
        <p:cTn id="1" dur="indefinite" restart="never" nodeType="tmRoot"/>
      </p:par>
    </p:tn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296373557"/>
      </p:ext>
    </p:extLst>
  </p:cSld>
  <p:clrMapOvr>
    <a:masterClrMapping/>
  </p:clrMapOvr>
  <p:transition>
    <p:fade/>
  </p:transition>
  <p:timing>
    <p:tnLst>
      <p:par>
        <p:cTn id="1" dur="indefinite" restart="never" nodeType="tmRoot"/>
      </p:par>
    </p:tn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242103288"/>
      </p:ext>
    </p:extLst>
  </p:cSld>
  <p:clrMapOvr>
    <a:masterClrMapping/>
  </p:clrMapOvr>
  <p:transition>
    <p:fade/>
  </p:transition>
  <p:timing>
    <p:tnLst>
      <p:par>
        <p:cTn id="1" dur="indefinite" restart="never" nodeType="tmRoot"/>
      </p:par>
    </p:tn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4008354877"/>
      </p:ext>
    </p:extLst>
  </p:cSld>
  <p:clrMapOvr>
    <a:masterClrMapping/>
  </p:clrMapOvr>
  <p:transition>
    <p:fade/>
  </p:transition>
  <p:timing>
    <p:tnLst>
      <p:par>
        <p:cT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3323290208"/>
      </p:ext>
    </p:extLst>
  </p:cSld>
  <p:clrMapOvr>
    <a:masterClrMapping/>
  </p:clrMapOvr>
  <p:transition>
    <p:fade/>
  </p:transition>
  <p:timing>
    <p:tnLst>
      <p:par>
        <p:cT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1888435189"/>
      </p:ext>
    </p:extLst>
  </p:cSld>
  <p:clrMapOvr>
    <a:masterClrMapping/>
  </p:clrMapOvr>
  <p:transition>
    <p:fade/>
  </p:transition>
  <p:timing>
    <p:tnLst>
      <p:par>
        <p:cTn id="1" dur="indefinite" restart="never" nodeType="tmRoot"/>
      </p:par>
    </p:tnLst>
  </p:timing>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988822377"/>
      </p:ext>
    </p:extLst>
  </p:cSld>
  <p:clrMapOvr>
    <a:masterClrMapping/>
  </p:clrMapOvr>
  <p:transition>
    <p:fade/>
  </p:transition>
  <p:timing>
    <p:tnLst>
      <p:par>
        <p:cTn id="1" dur="indefinite" restart="never" nodeType="tmRoot"/>
      </p:par>
    </p:tnLst>
  </p:timing>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266696337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751684587"/>
      </p:ext>
    </p:extLst>
  </p:cSld>
  <p:clrMapOvr>
    <a:masterClrMapping/>
  </p:clrMapOvr>
  <p:transition>
    <p:fade/>
  </p:transition>
  <p:timing>
    <p:tnLst>
      <p:par>
        <p:cTn id="1" dur="indefinite" restart="never" nodeType="tmRoot"/>
      </p:par>
    </p:tn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962083888"/>
      </p:ext>
    </p:extLst>
  </p:cSld>
  <p:clrMapOvr>
    <a:masterClrMapping/>
  </p:clrMapOvr>
  <p:transition>
    <p:fade/>
  </p:transition>
  <p:timing>
    <p:tnLst>
      <p:par>
        <p:cTn id="1" dur="indefinite" restart="never" nodeType="tmRoot"/>
      </p:par>
    </p:tn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2633984759"/>
      </p:ext>
    </p:extLst>
  </p:cSld>
  <p:clrMapOvr>
    <a:masterClrMapping/>
  </p:clrMapOvr>
  <p:transition>
    <p:fade/>
  </p:transition>
  <p:timing>
    <p:tnLst>
      <p:par>
        <p:cTn id="1" dur="indefinite" restart="never" nodeType="tmRoot"/>
      </p:par>
    </p:tn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46754795"/>
      </p:ext>
    </p:extLst>
  </p:cSld>
  <p:clrMapOvr>
    <a:masterClrMapping/>
  </p:clrMapOvr>
  <p:transition>
    <p:fade/>
  </p:transition>
  <p:timing>
    <p:tnLst>
      <p:par>
        <p:cTn id="1" dur="indefinite" restart="never" nodeType="tmRoot"/>
      </p:par>
    </p:tn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2075582394"/>
      </p:ext>
    </p:extLst>
  </p:cSld>
  <p:clrMapOvr>
    <a:masterClrMapping/>
  </p:clrMapOvr>
  <p:transition>
    <p:fade/>
  </p:transition>
  <p:timing>
    <p:tnLst>
      <p:par>
        <p:cTn id="1" dur="indefinite" restart="never" nodeType="tmRoot"/>
      </p:par>
    </p:tnLst>
  </p:timing>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0198450"/>
      </p:ext>
    </p:extLst>
  </p:cSld>
  <p:clrMapOvr>
    <a:masterClrMapping/>
  </p:clrMapOvr>
  <p:transition>
    <p:fade/>
  </p:transition>
  <p:timing>
    <p:tnLst>
      <p:par>
        <p:cTn id="1" dur="indefinite" restart="never" nodeType="tmRoot"/>
      </p:par>
    </p:tn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7981006"/>
      </p:ext>
    </p:extLst>
  </p:cSld>
  <p:clrMapOvr>
    <a:masterClrMapping/>
  </p:clrMapOvr>
  <p:transition>
    <p:fade/>
  </p:transition>
  <p:timing>
    <p:tnLst>
      <p:par>
        <p:cTn id="1" dur="indefinite" restart="never" nodeType="tmRoot"/>
      </p:par>
    </p:tn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86114955"/>
      </p:ext>
    </p:extLst>
  </p:cSld>
  <p:clrMapOvr>
    <a:masterClrMapping/>
  </p:clrMapOvr>
  <p:transition>
    <p:fade/>
  </p:transition>
  <p:timing>
    <p:tnLst>
      <p:par>
        <p:cTn id="1" dur="indefinite" restart="never" nodeType="tmRoot"/>
      </p:par>
    </p:tn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03129285"/>
      </p:ext>
    </p:extLst>
  </p:cSld>
  <p:clrMapOvr>
    <a:masterClrMapping/>
  </p:clrMapOvr>
  <p:transition>
    <p:fade/>
  </p:transition>
  <p:timing>
    <p:tnLst>
      <p:par>
        <p:cTn id="1" dur="indefinite" restart="never" nodeType="tmRoot"/>
      </p:par>
    </p:tn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1520120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71808372"/>
      </p:ext>
    </p:extLst>
  </p:cSld>
  <p:clrMapOvr>
    <a:masterClrMapping/>
  </p:clrMapOvr>
  <p:transition>
    <p:fade/>
  </p:transition>
  <p:timing>
    <p:tnLst>
      <p:par>
        <p:cTn id="1" dur="indefinite" restart="never" nodeType="tmRoot"/>
      </p:par>
    </p:tn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8602040"/>
      </p:ext>
    </p:extLst>
  </p:cSld>
  <p:clrMapOvr>
    <a:masterClrMapping/>
  </p:clrMapOvr>
  <p:transition>
    <p:fade/>
  </p:transition>
  <p:timing>
    <p:tnLst>
      <p:par>
        <p:cTn id="1" dur="indefinite" restart="never" nodeType="tmRoot"/>
      </p:par>
    </p:tn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57813869"/>
      </p:ext>
    </p:extLst>
  </p:cSld>
  <p:clrMapOvr>
    <a:masterClrMapping/>
  </p:clrMapOvr>
  <p:transition>
    <p:fade/>
  </p:transition>
  <p:timing>
    <p:tnLst>
      <p:par>
        <p:cTn id="1" dur="indefinite" restart="never" nodeType="tmRoot"/>
      </p:par>
    </p:tn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42149526"/>
      </p:ext>
    </p:extLst>
  </p:cSld>
  <p:clrMapOvr>
    <a:masterClrMapping/>
  </p:clrMapOvr>
  <p:transition>
    <p:fade/>
  </p:transition>
  <p:timing>
    <p:tnLst>
      <p:par>
        <p:cTn id="1" dur="indefinite" restart="never" nodeType="tmRoot"/>
      </p:par>
    </p:tn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67650373"/>
      </p:ext>
    </p:extLst>
  </p:cSld>
  <p:clrMapOvr>
    <a:masterClrMapping/>
  </p:clrMapOvr>
  <p:transition>
    <p:fade/>
  </p:transition>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111745202"/>
      </p:ext>
    </p:extLst>
  </p:cSld>
  <p:clrMapOvr>
    <a:masterClrMapping/>
  </p:clrMapOvr>
  <p:transition>
    <p:fade/>
  </p:transition>
  <p:timing>
    <p:tnLst>
      <p:par>
        <p:cTn id="1" dur="indefinite" restart="never" nodeType="tmRoot"/>
      </p:par>
    </p:tn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399179252"/>
      </p:ext>
    </p:extLst>
  </p:cSld>
  <p:clrMapOvr>
    <a:masterClrMapping/>
  </p:clrMapOvr>
  <p:transition>
    <p:fade/>
  </p:transition>
  <p:timing>
    <p:tnLst>
      <p:par>
        <p:cTn id="1" dur="indefinite" restart="never" nodeType="tmRoot"/>
      </p:par>
    </p:tn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916347300"/>
      </p:ext>
    </p:extLst>
  </p:cSld>
  <p:clrMapOvr>
    <a:masterClrMapping/>
  </p:clrMapOvr>
  <p:transition>
    <p:fade/>
  </p:transition>
  <p:timing>
    <p:tnLst>
      <p:par>
        <p:cTn id="1" dur="indefinite" restart="never" nodeType="tmRoot"/>
      </p:par>
    </p:tn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94372233"/>
      </p:ext>
    </p:extLst>
  </p:cSld>
  <p:clrMapOvr>
    <a:masterClrMapping/>
  </p:clrMapOvr>
  <p:transition>
    <p:fade/>
  </p:transition>
  <p:timing>
    <p:tnLst>
      <p:par>
        <p:cTn id="1" dur="indefinite" restart="never" nodeType="tmRoot"/>
      </p:par>
    </p:tn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4108466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745147806"/>
      </p:ext>
    </p:extLst>
  </p:cSld>
  <p:clrMapOvr>
    <a:masterClrMapping/>
  </p:clrMapOvr>
  <p:transition>
    <p:fade/>
  </p:transition>
  <p:timing>
    <p:tnLst>
      <p:par>
        <p:cTn id="1" dur="indefinite" restart="never" nodeType="tmRoot"/>
      </p:par>
    </p:tn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59481122"/>
      </p:ext>
    </p:extLst>
  </p:cSld>
  <p:clrMapOvr>
    <a:masterClrMapping/>
  </p:clrMapOvr>
  <p:transition>
    <p:fade/>
  </p:transition>
  <p:timing>
    <p:tnLst>
      <p:par>
        <p:cTn id="1" dur="indefinite" restart="never" nodeType="tmRoot"/>
      </p:par>
    </p:tn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52214815"/>
      </p:ext>
    </p:extLst>
  </p:cSld>
  <p:clrMapOvr>
    <a:masterClrMapping/>
  </p:clrMapOvr>
  <p:transition>
    <p:fade/>
  </p:transition>
  <p:timing>
    <p:tnLst>
      <p:par>
        <p:cTn id="1" dur="indefinite" restart="never" nodeType="tmRoot"/>
      </p:par>
    </p:tn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0251917"/>
      </p:ext>
    </p:extLst>
  </p:cSld>
  <p:clrMapOvr>
    <a:masterClrMapping/>
  </p:clrMapOvr>
  <p:transition>
    <p:fade/>
  </p:transition>
  <p:timing>
    <p:tnLst>
      <p:par>
        <p:cTn id="1" dur="indefinite" restart="never" nodeType="tmRoot"/>
      </p:par>
    </p:tn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37038038"/>
      </p:ext>
    </p:extLst>
  </p:cSld>
  <p:clrMapOvr>
    <a:masterClrMapping/>
  </p:clrMapOvr>
  <p:transition>
    <p:fade/>
  </p:transition>
  <p:timing>
    <p:tnLst>
      <p:par>
        <p:cTn id="1" dur="indefinite" restart="never" nodeType="tmRoot"/>
      </p:par>
    </p:tnLst>
  </p:timing>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8" cy="712851"/>
          </a:xfrm>
        </p:spPr>
        <p:txBody>
          <a:bodyPr/>
          <a:lstStyle>
            <a:lvl1pPr marL="0" indent="0">
              <a:spcBef>
                <a:spcPts val="0"/>
              </a:spcBef>
              <a:spcAft>
                <a:spcPts val="675"/>
              </a:spcAft>
              <a:buNone/>
              <a:defRPr sz="2999" spc="-75" baseline="0">
                <a:latin typeface="Segoe UI Light" pitchFamily="34" charset="0"/>
              </a:defRPr>
            </a:lvl1pPr>
            <a:lvl2pPr marL="0" indent="0">
              <a:spcBef>
                <a:spcPts val="0"/>
              </a:spcBef>
              <a:spcAft>
                <a:spcPts val="300"/>
              </a:spcAft>
              <a:buNone/>
              <a:defRPr sz="1500" spc="-38"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24917858"/>
      </p:ext>
    </p:extLst>
  </p:cSld>
  <p:clrMapOvr>
    <a:masterClrMapping/>
  </p:clrMapOvr>
  <p:transition>
    <p:fade/>
  </p:transition>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4"/>
            <a:ext cx="11151918" cy="15000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9091945"/>
      </p:ext>
    </p:extLst>
  </p:cSld>
  <p:clrMapOvr>
    <a:masterClrMapping/>
  </p:clrMapOvr>
  <p:transition>
    <p:fade/>
  </p:transition>
</p:sldLayout>
</file>

<file path=ppt/slideLayouts/slideLayout7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4"/>
            <a:ext cx="11151918" cy="1500064"/>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74173"/>
      </p:ext>
    </p:extLst>
  </p:cSld>
  <p:clrMapOvr>
    <a:masterClrMapping/>
  </p:clrMapOvr>
  <p:transition>
    <p:fade/>
  </p:transition>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94087306"/>
      </p:ext>
    </p:extLst>
  </p:cSld>
  <p:clrMapOvr>
    <a:masterClrMapping/>
  </p:clrMapOvr>
  <p:transition>
    <p:fade/>
  </p:transition>
</p:sldLayout>
</file>

<file path=ppt/slideLayouts/slideLayout7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8379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5340825"/>
      </p:ext>
    </p:extLst>
  </p:cSld>
  <p:clrMapOvr>
    <a:masterClrMapping/>
  </p:clrMapOvr>
  <p:transition>
    <p:fade/>
  </p:transition>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4" y="6238876"/>
            <a:ext cx="12192001" cy="619126"/>
          </a:xfrm>
          <a:solidFill>
            <a:srgbClr val="FFFF99"/>
          </a:solidFill>
        </p:spPr>
        <p:txBody>
          <a:bodyPr wrap="square" lIns="114301" tIns="57149" rIns="114301" bIns="5714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93227301"/>
      </p:ext>
    </p:extLst>
  </p:cSld>
  <p:clrMapOvr>
    <a:masterClrMapping/>
  </p:clrMapOvr>
  <p:transition>
    <p:fade/>
  </p:transition>
</p:sldLayout>
</file>

<file path=ppt/slideLayouts/slideLayout7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567717"/>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2" y="3886202"/>
            <a:ext cx="8534400" cy="332322"/>
          </a:xfrm>
        </p:spPr>
        <p:txBody>
          <a:bodyPr/>
          <a:lstStyle>
            <a:lvl1pPr marL="0" indent="0" algn="ctr">
              <a:buNone/>
              <a:defRPr>
                <a:solidFill>
                  <a:schemeClr val="tx1">
                    <a:tint val="75000"/>
                  </a:schemeClr>
                </a:solidFill>
              </a:defRPr>
            </a:lvl1pPr>
            <a:lvl2pPr marL="457109"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1"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a:solidFill>
                  <a:srgbClr val="000000"/>
                </a:solidFill>
              </a:rPr>
              <a:pPr/>
              <a:t>10/10/2013</a:t>
            </a:fld>
            <a:endParaRPr lang="en-GB">
              <a:solidFill>
                <a:srgbClr val="000000"/>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000000"/>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942149009"/>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ctr" anchorCtr="0" compatLnSpc="1">
            <a:prstTxWarp prst="textNoShape">
              <a:avLst/>
            </a:prstTxWarp>
          </a:bodyPr>
          <a:lstStyle/>
          <a:p>
            <a:pPr algn="ctr" defTabSz="91351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248" y="228602"/>
            <a:ext cx="11151918" cy="747596"/>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1" indent="-342797">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5" tIns="41138" rIns="82275" bIns="41138" numCol="1" anchor="t" anchorCtr="0" compatLnSpc="1">
            <a:prstTxWarp prst="textNoShape">
              <a:avLst/>
            </a:prstTxWarp>
          </a:bodyPr>
          <a:lstStyle/>
          <a:p>
            <a:pPr defTabSz="1218621"/>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1" y="1"/>
          <a:ext cx="158791" cy="158750"/>
        </p:xfrm>
        <a:graphic>
          <a:graphicData uri="http://schemas.openxmlformats.org/presentationml/2006/ole">
            <mc:AlternateContent xmlns:mc="http://schemas.openxmlformats.org/markup-compatibility/2006">
              <mc:Choice xmlns:v="urn:schemas-microsoft-com:vml" Requires="v">
                <p:oleObj spid="_x0000_s3175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 y="1"/>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ctr" anchorCtr="0" compatLnSpc="1">
            <a:prstTxWarp prst="textNoShape">
              <a:avLst/>
            </a:prstTxWarp>
          </a:bodyPr>
          <a:lstStyle/>
          <a:p>
            <a:pPr algn="ctr" defTabSz="91351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5" tIns="41138" rIns="82275" bIns="41138"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8046692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 Type="http://schemas.openxmlformats.org/officeDocument/2006/relationships/slideLayout" Target="../slideLayouts/slideLayout235.xml"/><Relationship Id="rId21" Type="http://schemas.openxmlformats.org/officeDocument/2006/relationships/slideLayout" Target="../slideLayouts/slideLayout253.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theme" Target="../theme/theme12.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slideLayout" Target="../slideLayouts/slideLayout263.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theme" Target="../theme/theme13.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slideLayout" Target="../slideLayouts/slideLayout321.xml"/><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slideLayout" Target="../slideLayouts/slideLayout320.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29" Type="http://schemas.openxmlformats.org/officeDocument/2006/relationships/slideLayout" Target="../slideLayouts/slideLayout324.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slideLayout" Target="../slideLayouts/slideLayout319.xml"/><Relationship Id="rId32" Type="http://schemas.openxmlformats.org/officeDocument/2006/relationships/theme" Target="../theme/theme14.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28" Type="http://schemas.openxmlformats.org/officeDocument/2006/relationships/slideLayout" Target="../slideLayouts/slideLayout323.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31" Type="http://schemas.openxmlformats.org/officeDocument/2006/relationships/slideLayout" Target="../slideLayouts/slideLayout326.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 Id="rId27" Type="http://schemas.openxmlformats.org/officeDocument/2006/relationships/slideLayout" Target="../slideLayouts/slideLayout322.xml"/><Relationship Id="rId30" Type="http://schemas.openxmlformats.org/officeDocument/2006/relationships/slideLayout" Target="../slideLayouts/slideLayout32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34.xml"/><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 Type="http://schemas.openxmlformats.org/officeDocument/2006/relationships/slideLayout" Target="../slideLayouts/slideLayout329.xml"/><Relationship Id="rId21" Type="http://schemas.openxmlformats.org/officeDocument/2006/relationships/slideLayout" Target="../slideLayouts/slideLayout347.xml"/><Relationship Id="rId7" Type="http://schemas.openxmlformats.org/officeDocument/2006/relationships/slideLayout" Target="../slideLayouts/slideLayout333.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0" Type="http://schemas.openxmlformats.org/officeDocument/2006/relationships/slideLayout" Target="../slideLayouts/slideLayout346.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theme" Target="../theme/theme15.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slideLayout" Target="../slideLayouts/slideLayout370.xml"/><Relationship Id="rId18" Type="http://schemas.openxmlformats.org/officeDocument/2006/relationships/slideLayout" Target="../slideLayouts/slideLayout375.xml"/><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 Type="http://schemas.openxmlformats.org/officeDocument/2006/relationships/slideLayout" Target="../slideLayouts/slideLayout359.xml"/><Relationship Id="rId16" Type="http://schemas.openxmlformats.org/officeDocument/2006/relationships/slideLayout" Target="../slideLayouts/slideLayout373.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10" Type="http://schemas.openxmlformats.org/officeDocument/2006/relationships/slideLayout" Target="../slideLayouts/slideLayout367.xml"/><Relationship Id="rId19" Type="http://schemas.openxmlformats.org/officeDocument/2006/relationships/theme" Target="../theme/theme16.xml"/><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83.xml"/><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3" Type="http://schemas.openxmlformats.org/officeDocument/2006/relationships/slideLayout" Target="../slideLayouts/slideLayout378.xml"/><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theme" Target="../theme/theme17.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3" Type="http://schemas.openxmlformats.org/officeDocument/2006/relationships/slideLayout" Target="../slideLayouts/slideLayout397.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10" Type="http://schemas.openxmlformats.org/officeDocument/2006/relationships/slideLayout" Target="../slideLayouts/slideLayout404.xml"/><Relationship Id="rId19" Type="http://schemas.openxmlformats.org/officeDocument/2006/relationships/theme" Target="../theme/theme18.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20.xml"/><Relationship Id="rId13" Type="http://schemas.openxmlformats.org/officeDocument/2006/relationships/slideLayout" Target="../slideLayouts/slideLayout425.xml"/><Relationship Id="rId18" Type="http://schemas.openxmlformats.org/officeDocument/2006/relationships/slideLayout" Target="../slideLayouts/slideLayout430.xml"/><Relationship Id="rId3" Type="http://schemas.openxmlformats.org/officeDocument/2006/relationships/slideLayout" Target="../slideLayouts/slideLayout415.xml"/><Relationship Id="rId7" Type="http://schemas.openxmlformats.org/officeDocument/2006/relationships/slideLayout" Target="../slideLayouts/slideLayout419.xml"/><Relationship Id="rId12" Type="http://schemas.openxmlformats.org/officeDocument/2006/relationships/slideLayout" Target="../slideLayouts/slideLayout424.xml"/><Relationship Id="rId17" Type="http://schemas.openxmlformats.org/officeDocument/2006/relationships/slideLayout" Target="../slideLayouts/slideLayout429.xml"/><Relationship Id="rId2" Type="http://schemas.openxmlformats.org/officeDocument/2006/relationships/slideLayout" Target="../slideLayouts/slideLayout414.xml"/><Relationship Id="rId16" Type="http://schemas.openxmlformats.org/officeDocument/2006/relationships/slideLayout" Target="../slideLayouts/slideLayout428.xml"/><Relationship Id="rId20" Type="http://schemas.openxmlformats.org/officeDocument/2006/relationships/theme" Target="../theme/theme19.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5" Type="http://schemas.openxmlformats.org/officeDocument/2006/relationships/slideLayout" Target="../slideLayouts/slideLayout417.xml"/><Relationship Id="rId15" Type="http://schemas.openxmlformats.org/officeDocument/2006/relationships/slideLayout" Target="../slideLayouts/slideLayout427.xml"/><Relationship Id="rId10" Type="http://schemas.openxmlformats.org/officeDocument/2006/relationships/slideLayout" Target="../slideLayouts/slideLayout422.xml"/><Relationship Id="rId19" Type="http://schemas.openxmlformats.org/officeDocument/2006/relationships/slideLayout" Target="../slideLayouts/slideLayout431.xml"/><Relationship Id="rId4" Type="http://schemas.openxmlformats.org/officeDocument/2006/relationships/slideLayout" Target="../slideLayouts/slideLayout416.xml"/><Relationship Id="rId9" Type="http://schemas.openxmlformats.org/officeDocument/2006/relationships/slideLayout" Target="../slideLayouts/slideLayout421.xml"/><Relationship Id="rId14" Type="http://schemas.openxmlformats.org/officeDocument/2006/relationships/slideLayout" Target="../slideLayouts/slideLayout4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39.xml"/><Relationship Id="rId13" Type="http://schemas.openxmlformats.org/officeDocument/2006/relationships/slideLayout" Target="../slideLayouts/slideLayout444.xml"/><Relationship Id="rId18" Type="http://schemas.openxmlformats.org/officeDocument/2006/relationships/slideLayout" Target="../slideLayouts/slideLayout449.xml"/><Relationship Id="rId3" Type="http://schemas.openxmlformats.org/officeDocument/2006/relationships/slideLayout" Target="../slideLayouts/slideLayout434.xml"/><Relationship Id="rId7" Type="http://schemas.openxmlformats.org/officeDocument/2006/relationships/slideLayout" Target="../slideLayouts/slideLayout438.xml"/><Relationship Id="rId12" Type="http://schemas.openxmlformats.org/officeDocument/2006/relationships/slideLayout" Target="../slideLayouts/slideLayout443.xml"/><Relationship Id="rId17" Type="http://schemas.openxmlformats.org/officeDocument/2006/relationships/slideLayout" Target="../slideLayouts/slideLayout448.xml"/><Relationship Id="rId2" Type="http://schemas.openxmlformats.org/officeDocument/2006/relationships/slideLayout" Target="../slideLayouts/slideLayout433.xml"/><Relationship Id="rId16" Type="http://schemas.openxmlformats.org/officeDocument/2006/relationships/slideLayout" Target="../slideLayouts/slideLayout447.xml"/><Relationship Id="rId20" Type="http://schemas.openxmlformats.org/officeDocument/2006/relationships/theme" Target="../theme/theme20.xml"/><Relationship Id="rId1" Type="http://schemas.openxmlformats.org/officeDocument/2006/relationships/slideLayout" Target="../slideLayouts/slideLayout432.xml"/><Relationship Id="rId6" Type="http://schemas.openxmlformats.org/officeDocument/2006/relationships/slideLayout" Target="../slideLayouts/slideLayout437.xml"/><Relationship Id="rId11" Type="http://schemas.openxmlformats.org/officeDocument/2006/relationships/slideLayout" Target="../slideLayouts/slideLayout442.xml"/><Relationship Id="rId5" Type="http://schemas.openxmlformats.org/officeDocument/2006/relationships/slideLayout" Target="../slideLayouts/slideLayout436.xml"/><Relationship Id="rId15" Type="http://schemas.openxmlformats.org/officeDocument/2006/relationships/slideLayout" Target="../slideLayouts/slideLayout446.xml"/><Relationship Id="rId10" Type="http://schemas.openxmlformats.org/officeDocument/2006/relationships/slideLayout" Target="../slideLayouts/slideLayout441.xml"/><Relationship Id="rId19" Type="http://schemas.openxmlformats.org/officeDocument/2006/relationships/slideLayout" Target="../slideLayouts/slideLayout450.xml"/><Relationship Id="rId4" Type="http://schemas.openxmlformats.org/officeDocument/2006/relationships/slideLayout" Target="../slideLayouts/slideLayout435.xml"/><Relationship Id="rId9" Type="http://schemas.openxmlformats.org/officeDocument/2006/relationships/slideLayout" Target="../slideLayouts/slideLayout440.xml"/><Relationship Id="rId14" Type="http://schemas.openxmlformats.org/officeDocument/2006/relationships/slideLayout" Target="../slideLayouts/slideLayout445.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58.xml"/><Relationship Id="rId13" Type="http://schemas.openxmlformats.org/officeDocument/2006/relationships/slideLayout" Target="../slideLayouts/slideLayout463.xml"/><Relationship Id="rId18" Type="http://schemas.openxmlformats.org/officeDocument/2006/relationships/slideLayout" Target="../slideLayouts/slideLayout468.xml"/><Relationship Id="rId3" Type="http://schemas.openxmlformats.org/officeDocument/2006/relationships/slideLayout" Target="../slideLayouts/slideLayout453.xml"/><Relationship Id="rId7" Type="http://schemas.openxmlformats.org/officeDocument/2006/relationships/slideLayout" Target="../slideLayouts/slideLayout457.xml"/><Relationship Id="rId12" Type="http://schemas.openxmlformats.org/officeDocument/2006/relationships/slideLayout" Target="../slideLayouts/slideLayout462.xml"/><Relationship Id="rId17" Type="http://schemas.openxmlformats.org/officeDocument/2006/relationships/slideLayout" Target="../slideLayouts/slideLayout467.xml"/><Relationship Id="rId2" Type="http://schemas.openxmlformats.org/officeDocument/2006/relationships/slideLayout" Target="../slideLayouts/slideLayout452.xml"/><Relationship Id="rId16" Type="http://schemas.openxmlformats.org/officeDocument/2006/relationships/slideLayout" Target="../slideLayouts/slideLayout466.xml"/><Relationship Id="rId1" Type="http://schemas.openxmlformats.org/officeDocument/2006/relationships/slideLayout" Target="../slideLayouts/slideLayout451.xml"/><Relationship Id="rId6" Type="http://schemas.openxmlformats.org/officeDocument/2006/relationships/slideLayout" Target="../slideLayouts/slideLayout456.xml"/><Relationship Id="rId11" Type="http://schemas.openxmlformats.org/officeDocument/2006/relationships/slideLayout" Target="../slideLayouts/slideLayout461.xml"/><Relationship Id="rId5" Type="http://schemas.openxmlformats.org/officeDocument/2006/relationships/slideLayout" Target="../slideLayouts/slideLayout455.xml"/><Relationship Id="rId15" Type="http://schemas.openxmlformats.org/officeDocument/2006/relationships/slideLayout" Target="../slideLayouts/slideLayout465.xml"/><Relationship Id="rId10" Type="http://schemas.openxmlformats.org/officeDocument/2006/relationships/slideLayout" Target="../slideLayouts/slideLayout460.xml"/><Relationship Id="rId19" Type="http://schemas.openxmlformats.org/officeDocument/2006/relationships/theme" Target="../theme/theme21.xml"/><Relationship Id="rId4" Type="http://schemas.openxmlformats.org/officeDocument/2006/relationships/slideLayout" Target="../slideLayouts/slideLayout454.xml"/><Relationship Id="rId9" Type="http://schemas.openxmlformats.org/officeDocument/2006/relationships/slideLayout" Target="../slideLayouts/slideLayout459.xml"/><Relationship Id="rId14" Type="http://schemas.openxmlformats.org/officeDocument/2006/relationships/slideLayout" Target="../slideLayouts/slideLayout46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76.xml"/><Relationship Id="rId13" Type="http://schemas.openxmlformats.org/officeDocument/2006/relationships/slideLayout" Target="../slideLayouts/slideLayout481.xml"/><Relationship Id="rId18" Type="http://schemas.openxmlformats.org/officeDocument/2006/relationships/slideLayout" Target="../slideLayouts/slideLayout486.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slideLayout" Target="../slideLayouts/slideLayout480.xml"/><Relationship Id="rId17" Type="http://schemas.openxmlformats.org/officeDocument/2006/relationships/slideLayout" Target="../slideLayouts/slideLayout485.xml"/><Relationship Id="rId2" Type="http://schemas.openxmlformats.org/officeDocument/2006/relationships/slideLayout" Target="../slideLayouts/slideLayout470.xml"/><Relationship Id="rId16" Type="http://schemas.openxmlformats.org/officeDocument/2006/relationships/slideLayout" Target="../slideLayouts/slideLayout484.xml"/><Relationship Id="rId20" Type="http://schemas.openxmlformats.org/officeDocument/2006/relationships/theme" Target="../theme/theme22.xml"/><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5" Type="http://schemas.openxmlformats.org/officeDocument/2006/relationships/slideLayout" Target="../slideLayouts/slideLayout473.xml"/><Relationship Id="rId15" Type="http://schemas.openxmlformats.org/officeDocument/2006/relationships/slideLayout" Target="../slideLayouts/slideLayout483.xml"/><Relationship Id="rId10" Type="http://schemas.openxmlformats.org/officeDocument/2006/relationships/slideLayout" Target="../slideLayouts/slideLayout478.xml"/><Relationship Id="rId19" Type="http://schemas.openxmlformats.org/officeDocument/2006/relationships/slideLayout" Target="../slideLayouts/slideLayout487.xml"/><Relationship Id="rId4" Type="http://schemas.openxmlformats.org/officeDocument/2006/relationships/slideLayout" Target="../slideLayouts/slideLayout472.xml"/><Relationship Id="rId9" Type="http://schemas.openxmlformats.org/officeDocument/2006/relationships/slideLayout" Target="../slideLayouts/slideLayout477.xml"/><Relationship Id="rId14" Type="http://schemas.openxmlformats.org/officeDocument/2006/relationships/slideLayout" Target="../slideLayouts/slideLayout48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95.xml"/><Relationship Id="rId13" Type="http://schemas.openxmlformats.org/officeDocument/2006/relationships/slideLayout" Target="../slideLayouts/slideLayout500.xml"/><Relationship Id="rId18" Type="http://schemas.openxmlformats.org/officeDocument/2006/relationships/slideLayout" Target="../slideLayouts/slideLayout505.xml"/><Relationship Id="rId3" Type="http://schemas.openxmlformats.org/officeDocument/2006/relationships/slideLayout" Target="../slideLayouts/slideLayout490.xml"/><Relationship Id="rId7" Type="http://schemas.openxmlformats.org/officeDocument/2006/relationships/slideLayout" Target="../slideLayouts/slideLayout494.xml"/><Relationship Id="rId12" Type="http://schemas.openxmlformats.org/officeDocument/2006/relationships/slideLayout" Target="../slideLayouts/slideLayout499.xml"/><Relationship Id="rId17" Type="http://schemas.openxmlformats.org/officeDocument/2006/relationships/slideLayout" Target="../slideLayouts/slideLayout504.xml"/><Relationship Id="rId2" Type="http://schemas.openxmlformats.org/officeDocument/2006/relationships/slideLayout" Target="../slideLayouts/slideLayout489.xml"/><Relationship Id="rId16" Type="http://schemas.openxmlformats.org/officeDocument/2006/relationships/slideLayout" Target="../slideLayouts/slideLayout503.xml"/><Relationship Id="rId1" Type="http://schemas.openxmlformats.org/officeDocument/2006/relationships/slideLayout" Target="../slideLayouts/slideLayout488.xml"/><Relationship Id="rId6" Type="http://schemas.openxmlformats.org/officeDocument/2006/relationships/slideLayout" Target="../slideLayouts/slideLayout493.xml"/><Relationship Id="rId11" Type="http://schemas.openxmlformats.org/officeDocument/2006/relationships/slideLayout" Target="../slideLayouts/slideLayout498.xml"/><Relationship Id="rId5" Type="http://schemas.openxmlformats.org/officeDocument/2006/relationships/slideLayout" Target="../slideLayouts/slideLayout492.xml"/><Relationship Id="rId15" Type="http://schemas.openxmlformats.org/officeDocument/2006/relationships/slideLayout" Target="../slideLayouts/slideLayout502.xml"/><Relationship Id="rId10" Type="http://schemas.openxmlformats.org/officeDocument/2006/relationships/slideLayout" Target="../slideLayouts/slideLayout497.xml"/><Relationship Id="rId19" Type="http://schemas.openxmlformats.org/officeDocument/2006/relationships/theme" Target="../theme/theme23.xml"/><Relationship Id="rId4" Type="http://schemas.openxmlformats.org/officeDocument/2006/relationships/slideLayout" Target="../slideLayouts/slideLayout491.xml"/><Relationship Id="rId9" Type="http://schemas.openxmlformats.org/officeDocument/2006/relationships/slideLayout" Target="../slideLayouts/slideLayout496.xml"/><Relationship Id="rId14" Type="http://schemas.openxmlformats.org/officeDocument/2006/relationships/slideLayout" Target="../slideLayouts/slideLayout50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513.xml"/><Relationship Id="rId13" Type="http://schemas.openxmlformats.org/officeDocument/2006/relationships/slideLayout" Target="../slideLayouts/slideLayout518.xml"/><Relationship Id="rId18" Type="http://schemas.openxmlformats.org/officeDocument/2006/relationships/slideLayout" Target="../slideLayouts/slideLayout523.xml"/><Relationship Id="rId3" Type="http://schemas.openxmlformats.org/officeDocument/2006/relationships/slideLayout" Target="../slideLayouts/slideLayout508.xml"/><Relationship Id="rId7" Type="http://schemas.openxmlformats.org/officeDocument/2006/relationships/slideLayout" Target="../slideLayouts/slideLayout512.xml"/><Relationship Id="rId12" Type="http://schemas.openxmlformats.org/officeDocument/2006/relationships/slideLayout" Target="../slideLayouts/slideLayout517.xml"/><Relationship Id="rId17" Type="http://schemas.openxmlformats.org/officeDocument/2006/relationships/slideLayout" Target="../slideLayouts/slideLayout522.xml"/><Relationship Id="rId2" Type="http://schemas.openxmlformats.org/officeDocument/2006/relationships/slideLayout" Target="../slideLayouts/slideLayout507.xml"/><Relationship Id="rId16" Type="http://schemas.openxmlformats.org/officeDocument/2006/relationships/slideLayout" Target="../slideLayouts/slideLayout521.xml"/><Relationship Id="rId20" Type="http://schemas.openxmlformats.org/officeDocument/2006/relationships/theme" Target="../theme/theme24.xml"/><Relationship Id="rId1" Type="http://schemas.openxmlformats.org/officeDocument/2006/relationships/slideLayout" Target="../slideLayouts/slideLayout506.xml"/><Relationship Id="rId6" Type="http://schemas.openxmlformats.org/officeDocument/2006/relationships/slideLayout" Target="../slideLayouts/slideLayout511.xml"/><Relationship Id="rId11" Type="http://schemas.openxmlformats.org/officeDocument/2006/relationships/slideLayout" Target="../slideLayouts/slideLayout516.xml"/><Relationship Id="rId5" Type="http://schemas.openxmlformats.org/officeDocument/2006/relationships/slideLayout" Target="../slideLayouts/slideLayout510.xml"/><Relationship Id="rId15" Type="http://schemas.openxmlformats.org/officeDocument/2006/relationships/slideLayout" Target="../slideLayouts/slideLayout520.xml"/><Relationship Id="rId10" Type="http://schemas.openxmlformats.org/officeDocument/2006/relationships/slideLayout" Target="../slideLayouts/slideLayout515.xml"/><Relationship Id="rId19" Type="http://schemas.openxmlformats.org/officeDocument/2006/relationships/slideLayout" Target="../slideLayouts/slideLayout524.xml"/><Relationship Id="rId4" Type="http://schemas.openxmlformats.org/officeDocument/2006/relationships/slideLayout" Target="../slideLayouts/slideLayout509.xml"/><Relationship Id="rId9" Type="http://schemas.openxmlformats.org/officeDocument/2006/relationships/slideLayout" Target="../slideLayouts/slideLayout514.xml"/><Relationship Id="rId14" Type="http://schemas.openxmlformats.org/officeDocument/2006/relationships/slideLayout" Target="../slideLayouts/slideLayout519.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32.xml"/><Relationship Id="rId13" Type="http://schemas.openxmlformats.org/officeDocument/2006/relationships/slideLayout" Target="../slideLayouts/slideLayout537.xml"/><Relationship Id="rId18" Type="http://schemas.openxmlformats.org/officeDocument/2006/relationships/image" Target="../media/image17.png"/><Relationship Id="rId3" Type="http://schemas.openxmlformats.org/officeDocument/2006/relationships/slideLayout" Target="../slideLayouts/slideLayout527.xml"/><Relationship Id="rId7" Type="http://schemas.openxmlformats.org/officeDocument/2006/relationships/slideLayout" Target="../slideLayouts/slideLayout531.xml"/><Relationship Id="rId12" Type="http://schemas.openxmlformats.org/officeDocument/2006/relationships/slideLayout" Target="../slideLayouts/slideLayout536.xml"/><Relationship Id="rId17" Type="http://schemas.openxmlformats.org/officeDocument/2006/relationships/theme" Target="../theme/theme25.xml"/><Relationship Id="rId2" Type="http://schemas.openxmlformats.org/officeDocument/2006/relationships/slideLayout" Target="../slideLayouts/slideLayout526.xml"/><Relationship Id="rId16" Type="http://schemas.openxmlformats.org/officeDocument/2006/relationships/slideLayout" Target="../slideLayouts/slideLayout540.xml"/><Relationship Id="rId1" Type="http://schemas.openxmlformats.org/officeDocument/2006/relationships/slideLayout" Target="../slideLayouts/slideLayout525.xml"/><Relationship Id="rId6" Type="http://schemas.openxmlformats.org/officeDocument/2006/relationships/slideLayout" Target="../slideLayouts/slideLayout530.xml"/><Relationship Id="rId11" Type="http://schemas.openxmlformats.org/officeDocument/2006/relationships/slideLayout" Target="../slideLayouts/slideLayout535.xml"/><Relationship Id="rId5" Type="http://schemas.openxmlformats.org/officeDocument/2006/relationships/slideLayout" Target="../slideLayouts/slideLayout529.xml"/><Relationship Id="rId15" Type="http://schemas.openxmlformats.org/officeDocument/2006/relationships/slideLayout" Target="../slideLayouts/slideLayout539.xml"/><Relationship Id="rId10" Type="http://schemas.openxmlformats.org/officeDocument/2006/relationships/slideLayout" Target="../slideLayouts/slideLayout534.xml"/><Relationship Id="rId19" Type="http://schemas.microsoft.com/office/2007/relationships/hdphoto" Target="../media/hdphoto2.wdp"/><Relationship Id="rId4" Type="http://schemas.openxmlformats.org/officeDocument/2006/relationships/slideLayout" Target="../slideLayouts/slideLayout528.xml"/><Relationship Id="rId9" Type="http://schemas.openxmlformats.org/officeDocument/2006/relationships/slideLayout" Target="../slideLayouts/slideLayout533.xml"/><Relationship Id="rId14" Type="http://schemas.openxmlformats.org/officeDocument/2006/relationships/slideLayout" Target="../slideLayouts/slideLayout538.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48.xml"/><Relationship Id="rId13" Type="http://schemas.openxmlformats.org/officeDocument/2006/relationships/slideLayout" Target="../slideLayouts/slideLayout553.xml"/><Relationship Id="rId18" Type="http://schemas.openxmlformats.org/officeDocument/2006/relationships/image" Target="../media/image17.png"/><Relationship Id="rId3" Type="http://schemas.openxmlformats.org/officeDocument/2006/relationships/slideLayout" Target="../slideLayouts/slideLayout543.xml"/><Relationship Id="rId7" Type="http://schemas.openxmlformats.org/officeDocument/2006/relationships/slideLayout" Target="../slideLayouts/slideLayout547.xml"/><Relationship Id="rId12" Type="http://schemas.openxmlformats.org/officeDocument/2006/relationships/slideLayout" Target="../slideLayouts/slideLayout552.xml"/><Relationship Id="rId17" Type="http://schemas.openxmlformats.org/officeDocument/2006/relationships/theme" Target="../theme/theme26.xml"/><Relationship Id="rId2" Type="http://schemas.openxmlformats.org/officeDocument/2006/relationships/slideLayout" Target="../slideLayouts/slideLayout542.xml"/><Relationship Id="rId16" Type="http://schemas.openxmlformats.org/officeDocument/2006/relationships/slideLayout" Target="../slideLayouts/slideLayout556.xml"/><Relationship Id="rId1" Type="http://schemas.openxmlformats.org/officeDocument/2006/relationships/slideLayout" Target="../slideLayouts/slideLayout541.xml"/><Relationship Id="rId6" Type="http://schemas.openxmlformats.org/officeDocument/2006/relationships/slideLayout" Target="../slideLayouts/slideLayout546.xml"/><Relationship Id="rId11" Type="http://schemas.openxmlformats.org/officeDocument/2006/relationships/slideLayout" Target="../slideLayouts/slideLayout551.xml"/><Relationship Id="rId5" Type="http://schemas.openxmlformats.org/officeDocument/2006/relationships/slideLayout" Target="../slideLayouts/slideLayout545.xml"/><Relationship Id="rId15" Type="http://schemas.openxmlformats.org/officeDocument/2006/relationships/slideLayout" Target="../slideLayouts/slideLayout555.xml"/><Relationship Id="rId10" Type="http://schemas.openxmlformats.org/officeDocument/2006/relationships/slideLayout" Target="../slideLayouts/slideLayout550.xml"/><Relationship Id="rId19" Type="http://schemas.microsoft.com/office/2007/relationships/hdphoto" Target="../media/hdphoto2.wdp"/><Relationship Id="rId4" Type="http://schemas.openxmlformats.org/officeDocument/2006/relationships/slideLayout" Target="../slideLayouts/slideLayout544.xml"/><Relationship Id="rId9" Type="http://schemas.openxmlformats.org/officeDocument/2006/relationships/slideLayout" Target="../slideLayouts/slideLayout549.xml"/><Relationship Id="rId14" Type="http://schemas.openxmlformats.org/officeDocument/2006/relationships/slideLayout" Target="../slideLayouts/slideLayout554.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55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65.xml"/><Relationship Id="rId13" Type="http://schemas.openxmlformats.org/officeDocument/2006/relationships/slideLayout" Target="../slideLayouts/slideLayout570.xml"/><Relationship Id="rId18" Type="http://schemas.openxmlformats.org/officeDocument/2006/relationships/image" Target="../media/image17.png"/><Relationship Id="rId3" Type="http://schemas.openxmlformats.org/officeDocument/2006/relationships/slideLayout" Target="../slideLayouts/slideLayout560.xml"/><Relationship Id="rId7" Type="http://schemas.openxmlformats.org/officeDocument/2006/relationships/slideLayout" Target="../slideLayouts/slideLayout564.xml"/><Relationship Id="rId12" Type="http://schemas.openxmlformats.org/officeDocument/2006/relationships/slideLayout" Target="../slideLayouts/slideLayout569.xml"/><Relationship Id="rId17" Type="http://schemas.openxmlformats.org/officeDocument/2006/relationships/theme" Target="../theme/theme28.xml"/><Relationship Id="rId2" Type="http://schemas.openxmlformats.org/officeDocument/2006/relationships/slideLayout" Target="../slideLayouts/slideLayout559.xml"/><Relationship Id="rId16" Type="http://schemas.openxmlformats.org/officeDocument/2006/relationships/slideLayout" Target="../slideLayouts/slideLayout573.xml"/><Relationship Id="rId1" Type="http://schemas.openxmlformats.org/officeDocument/2006/relationships/slideLayout" Target="../slideLayouts/slideLayout558.xml"/><Relationship Id="rId6" Type="http://schemas.openxmlformats.org/officeDocument/2006/relationships/slideLayout" Target="../slideLayouts/slideLayout563.xml"/><Relationship Id="rId11" Type="http://schemas.openxmlformats.org/officeDocument/2006/relationships/slideLayout" Target="../slideLayouts/slideLayout568.xml"/><Relationship Id="rId5" Type="http://schemas.openxmlformats.org/officeDocument/2006/relationships/slideLayout" Target="../slideLayouts/slideLayout562.xml"/><Relationship Id="rId15" Type="http://schemas.openxmlformats.org/officeDocument/2006/relationships/slideLayout" Target="../slideLayouts/slideLayout572.xml"/><Relationship Id="rId10" Type="http://schemas.openxmlformats.org/officeDocument/2006/relationships/slideLayout" Target="../slideLayouts/slideLayout567.xml"/><Relationship Id="rId19" Type="http://schemas.microsoft.com/office/2007/relationships/hdphoto" Target="../media/hdphoto2.wdp"/><Relationship Id="rId4" Type="http://schemas.openxmlformats.org/officeDocument/2006/relationships/slideLayout" Target="../slideLayouts/slideLayout561.xml"/><Relationship Id="rId9" Type="http://schemas.openxmlformats.org/officeDocument/2006/relationships/slideLayout" Target="../slideLayouts/slideLayout566.xml"/><Relationship Id="rId14" Type="http://schemas.openxmlformats.org/officeDocument/2006/relationships/slideLayout" Target="../slideLayouts/slideLayout571.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581.xml"/><Relationship Id="rId13" Type="http://schemas.openxmlformats.org/officeDocument/2006/relationships/slideLayout" Target="../slideLayouts/slideLayout586.xml"/><Relationship Id="rId18" Type="http://schemas.openxmlformats.org/officeDocument/2006/relationships/image" Target="../media/image17.png"/><Relationship Id="rId3" Type="http://schemas.openxmlformats.org/officeDocument/2006/relationships/slideLayout" Target="../slideLayouts/slideLayout576.xml"/><Relationship Id="rId7" Type="http://schemas.openxmlformats.org/officeDocument/2006/relationships/slideLayout" Target="../slideLayouts/slideLayout580.xml"/><Relationship Id="rId12" Type="http://schemas.openxmlformats.org/officeDocument/2006/relationships/slideLayout" Target="../slideLayouts/slideLayout585.xml"/><Relationship Id="rId17" Type="http://schemas.openxmlformats.org/officeDocument/2006/relationships/theme" Target="../theme/theme29.xml"/><Relationship Id="rId2" Type="http://schemas.openxmlformats.org/officeDocument/2006/relationships/slideLayout" Target="../slideLayouts/slideLayout575.xml"/><Relationship Id="rId16" Type="http://schemas.openxmlformats.org/officeDocument/2006/relationships/slideLayout" Target="../slideLayouts/slideLayout589.xml"/><Relationship Id="rId1" Type="http://schemas.openxmlformats.org/officeDocument/2006/relationships/slideLayout" Target="../slideLayouts/slideLayout574.xml"/><Relationship Id="rId6" Type="http://schemas.openxmlformats.org/officeDocument/2006/relationships/slideLayout" Target="../slideLayouts/slideLayout579.xml"/><Relationship Id="rId11" Type="http://schemas.openxmlformats.org/officeDocument/2006/relationships/slideLayout" Target="../slideLayouts/slideLayout584.xml"/><Relationship Id="rId5" Type="http://schemas.openxmlformats.org/officeDocument/2006/relationships/slideLayout" Target="../slideLayouts/slideLayout578.xml"/><Relationship Id="rId15" Type="http://schemas.openxmlformats.org/officeDocument/2006/relationships/slideLayout" Target="../slideLayouts/slideLayout588.xml"/><Relationship Id="rId10" Type="http://schemas.openxmlformats.org/officeDocument/2006/relationships/slideLayout" Target="../slideLayouts/slideLayout583.xml"/><Relationship Id="rId19" Type="http://schemas.microsoft.com/office/2007/relationships/hdphoto" Target="../media/hdphoto2.wdp"/><Relationship Id="rId4" Type="http://schemas.openxmlformats.org/officeDocument/2006/relationships/slideLayout" Target="../slideLayouts/slideLayout577.xml"/><Relationship Id="rId9" Type="http://schemas.openxmlformats.org/officeDocument/2006/relationships/slideLayout" Target="../slideLayouts/slideLayout582.xml"/><Relationship Id="rId14" Type="http://schemas.openxmlformats.org/officeDocument/2006/relationships/slideLayout" Target="../slideLayouts/slideLayout58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597.xml"/><Relationship Id="rId13" Type="http://schemas.openxmlformats.org/officeDocument/2006/relationships/slideLayout" Target="../slideLayouts/slideLayout602.xml"/><Relationship Id="rId18" Type="http://schemas.openxmlformats.org/officeDocument/2006/relationships/slideLayout" Target="../slideLayouts/slideLayout607.xml"/><Relationship Id="rId3" Type="http://schemas.openxmlformats.org/officeDocument/2006/relationships/slideLayout" Target="../slideLayouts/slideLayout592.xml"/><Relationship Id="rId7" Type="http://schemas.openxmlformats.org/officeDocument/2006/relationships/slideLayout" Target="../slideLayouts/slideLayout596.xml"/><Relationship Id="rId12" Type="http://schemas.openxmlformats.org/officeDocument/2006/relationships/slideLayout" Target="../slideLayouts/slideLayout601.xml"/><Relationship Id="rId17" Type="http://schemas.openxmlformats.org/officeDocument/2006/relationships/slideLayout" Target="../slideLayouts/slideLayout606.xml"/><Relationship Id="rId2" Type="http://schemas.openxmlformats.org/officeDocument/2006/relationships/slideLayout" Target="../slideLayouts/slideLayout591.xml"/><Relationship Id="rId16" Type="http://schemas.openxmlformats.org/officeDocument/2006/relationships/slideLayout" Target="../slideLayouts/slideLayout605.xml"/><Relationship Id="rId1" Type="http://schemas.openxmlformats.org/officeDocument/2006/relationships/slideLayout" Target="../slideLayouts/slideLayout590.xml"/><Relationship Id="rId6" Type="http://schemas.openxmlformats.org/officeDocument/2006/relationships/slideLayout" Target="../slideLayouts/slideLayout595.xml"/><Relationship Id="rId11" Type="http://schemas.openxmlformats.org/officeDocument/2006/relationships/slideLayout" Target="../slideLayouts/slideLayout600.xml"/><Relationship Id="rId5" Type="http://schemas.openxmlformats.org/officeDocument/2006/relationships/slideLayout" Target="../slideLayouts/slideLayout594.xml"/><Relationship Id="rId15" Type="http://schemas.openxmlformats.org/officeDocument/2006/relationships/slideLayout" Target="../slideLayouts/slideLayout604.xml"/><Relationship Id="rId10" Type="http://schemas.openxmlformats.org/officeDocument/2006/relationships/slideLayout" Target="../slideLayouts/slideLayout599.xml"/><Relationship Id="rId19" Type="http://schemas.openxmlformats.org/officeDocument/2006/relationships/theme" Target="../theme/theme30.xml"/><Relationship Id="rId4" Type="http://schemas.openxmlformats.org/officeDocument/2006/relationships/slideLayout" Target="../slideLayouts/slideLayout593.xml"/><Relationship Id="rId9" Type="http://schemas.openxmlformats.org/officeDocument/2006/relationships/slideLayout" Target="../slideLayouts/slideLayout598.xml"/><Relationship Id="rId14" Type="http://schemas.openxmlformats.org/officeDocument/2006/relationships/slideLayout" Target="../slideLayouts/slideLayout603.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615.xml"/><Relationship Id="rId13" Type="http://schemas.openxmlformats.org/officeDocument/2006/relationships/slideLayout" Target="../slideLayouts/slideLayout620.xml"/><Relationship Id="rId18" Type="http://schemas.openxmlformats.org/officeDocument/2006/relationships/slideLayout" Target="../slideLayouts/slideLayout625.xml"/><Relationship Id="rId3" Type="http://schemas.openxmlformats.org/officeDocument/2006/relationships/slideLayout" Target="../slideLayouts/slideLayout610.xml"/><Relationship Id="rId7" Type="http://schemas.openxmlformats.org/officeDocument/2006/relationships/slideLayout" Target="../slideLayouts/slideLayout614.xml"/><Relationship Id="rId12" Type="http://schemas.openxmlformats.org/officeDocument/2006/relationships/slideLayout" Target="../slideLayouts/slideLayout619.xml"/><Relationship Id="rId17" Type="http://schemas.openxmlformats.org/officeDocument/2006/relationships/slideLayout" Target="../slideLayouts/slideLayout624.xml"/><Relationship Id="rId2" Type="http://schemas.openxmlformats.org/officeDocument/2006/relationships/slideLayout" Target="../slideLayouts/slideLayout609.xml"/><Relationship Id="rId16" Type="http://schemas.openxmlformats.org/officeDocument/2006/relationships/slideLayout" Target="../slideLayouts/slideLayout623.xml"/><Relationship Id="rId20" Type="http://schemas.openxmlformats.org/officeDocument/2006/relationships/theme" Target="../theme/theme31.xml"/><Relationship Id="rId1" Type="http://schemas.openxmlformats.org/officeDocument/2006/relationships/slideLayout" Target="../slideLayouts/slideLayout608.xml"/><Relationship Id="rId6" Type="http://schemas.openxmlformats.org/officeDocument/2006/relationships/slideLayout" Target="../slideLayouts/slideLayout613.xml"/><Relationship Id="rId11" Type="http://schemas.openxmlformats.org/officeDocument/2006/relationships/slideLayout" Target="../slideLayouts/slideLayout618.xml"/><Relationship Id="rId5" Type="http://schemas.openxmlformats.org/officeDocument/2006/relationships/slideLayout" Target="../slideLayouts/slideLayout612.xml"/><Relationship Id="rId15" Type="http://schemas.openxmlformats.org/officeDocument/2006/relationships/slideLayout" Target="../slideLayouts/slideLayout622.xml"/><Relationship Id="rId10" Type="http://schemas.openxmlformats.org/officeDocument/2006/relationships/slideLayout" Target="../slideLayouts/slideLayout617.xml"/><Relationship Id="rId19" Type="http://schemas.openxmlformats.org/officeDocument/2006/relationships/slideLayout" Target="../slideLayouts/slideLayout626.xml"/><Relationship Id="rId4" Type="http://schemas.openxmlformats.org/officeDocument/2006/relationships/slideLayout" Target="../slideLayouts/slideLayout611.xml"/><Relationship Id="rId9" Type="http://schemas.openxmlformats.org/officeDocument/2006/relationships/slideLayout" Target="../slideLayouts/slideLayout616.xml"/><Relationship Id="rId14" Type="http://schemas.openxmlformats.org/officeDocument/2006/relationships/slideLayout" Target="../slideLayouts/slideLayout62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634.xml"/><Relationship Id="rId13" Type="http://schemas.openxmlformats.org/officeDocument/2006/relationships/slideLayout" Target="../slideLayouts/slideLayout639.xml"/><Relationship Id="rId18" Type="http://schemas.openxmlformats.org/officeDocument/2006/relationships/slideLayout" Target="../slideLayouts/slideLayout644.xml"/><Relationship Id="rId3" Type="http://schemas.openxmlformats.org/officeDocument/2006/relationships/slideLayout" Target="../slideLayouts/slideLayout629.xml"/><Relationship Id="rId7" Type="http://schemas.openxmlformats.org/officeDocument/2006/relationships/slideLayout" Target="../slideLayouts/slideLayout633.xml"/><Relationship Id="rId12" Type="http://schemas.openxmlformats.org/officeDocument/2006/relationships/slideLayout" Target="../slideLayouts/slideLayout638.xml"/><Relationship Id="rId17" Type="http://schemas.openxmlformats.org/officeDocument/2006/relationships/slideLayout" Target="../slideLayouts/slideLayout643.xml"/><Relationship Id="rId2" Type="http://schemas.openxmlformats.org/officeDocument/2006/relationships/slideLayout" Target="../slideLayouts/slideLayout628.xml"/><Relationship Id="rId16" Type="http://schemas.openxmlformats.org/officeDocument/2006/relationships/slideLayout" Target="../slideLayouts/slideLayout642.xml"/><Relationship Id="rId1" Type="http://schemas.openxmlformats.org/officeDocument/2006/relationships/slideLayout" Target="../slideLayouts/slideLayout627.xml"/><Relationship Id="rId6" Type="http://schemas.openxmlformats.org/officeDocument/2006/relationships/slideLayout" Target="../slideLayouts/slideLayout632.xml"/><Relationship Id="rId11" Type="http://schemas.openxmlformats.org/officeDocument/2006/relationships/slideLayout" Target="../slideLayouts/slideLayout637.xml"/><Relationship Id="rId5" Type="http://schemas.openxmlformats.org/officeDocument/2006/relationships/slideLayout" Target="../slideLayouts/slideLayout631.xml"/><Relationship Id="rId15" Type="http://schemas.openxmlformats.org/officeDocument/2006/relationships/slideLayout" Target="../slideLayouts/slideLayout641.xml"/><Relationship Id="rId10" Type="http://schemas.openxmlformats.org/officeDocument/2006/relationships/slideLayout" Target="../slideLayouts/slideLayout636.xml"/><Relationship Id="rId19" Type="http://schemas.openxmlformats.org/officeDocument/2006/relationships/theme" Target="../theme/theme32.xml"/><Relationship Id="rId4" Type="http://schemas.openxmlformats.org/officeDocument/2006/relationships/slideLayout" Target="../slideLayouts/slideLayout630.xml"/><Relationship Id="rId9" Type="http://schemas.openxmlformats.org/officeDocument/2006/relationships/slideLayout" Target="../slideLayouts/slideLayout635.xml"/><Relationship Id="rId14" Type="http://schemas.openxmlformats.org/officeDocument/2006/relationships/slideLayout" Target="../slideLayouts/slideLayout64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652.xml"/><Relationship Id="rId13" Type="http://schemas.openxmlformats.org/officeDocument/2006/relationships/slideLayout" Target="../slideLayouts/slideLayout657.xml"/><Relationship Id="rId18" Type="http://schemas.openxmlformats.org/officeDocument/2006/relationships/slideLayout" Target="../slideLayouts/slideLayout662.xml"/><Relationship Id="rId3" Type="http://schemas.openxmlformats.org/officeDocument/2006/relationships/slideLayout" Target="../slideLayouts/slideLayout647.xml"/><Relationship Id="rId7" Type="http://schemas.openxmlformats.org/officeDocument/2006/relationships/slideLayout" Target="../slideLayouts/slideLayout651.xml"/><Relationship Id="rId12" Type="http://schemas.openxmlformats.org/officeDocument/2006/relationships/slideLayout" Target="../slideLayouts/slideLayout656.xml"/><Relationship Id="rId17" Type="http://schemas.openxmlformats.org/officeDocument/2006/relationships/slideLayout" Target="../slideLayouts/slideLayout661.xml"/><Relationship Id="rId2" Type="http://schemas.openxmlformats.org/officeDocument/2006/relationships/slideLayout" Target="../slideLayouts/slideLayout646.xml"/><Relationship Id="rId16" Type="http://schemas.openxmlformats.org/officeDocument/2006/relationships/slideLayout" Target="../slideLayouts/slideLayout660.xml"/><Relationship Id="rId20" Type="http://schemas.openxmlformats.org/officeDocument/2006/relationships/theme" Target="../theme/theme33.xml"/><Relationship Id="rId1" Type="http://schemas.openxmlformats.org/officeDocument/2006/relationships/slideLayout" Target="../slideLayouts/slideLayout645.xml"/><Relationship Id="rId6" Type="http://schemas.openxmlformats.org/officeDocument/2006/relationships/slideLayout" Target="../slideLayouts/slideLayout650.xml"/><Relationship Id="rId11" Type="http://schemas.openxmlformats.org/officeDocument/2006/relationships/slideLayout" Target="../slideLayouts/slideLayout655.xml"/><Relationship Id="rId5" Type="http://schemas.openxmlformats.org/officeDocument/2006/relationships/slideLayout" Target="../slideLayouts/slideLayout649.xml"/><Relationship Id="rId15" Type="http://schemas.openxmlformats.org/officeDocument/2006/relationships/slideLayout" Target="../slideLayouts/slideLayout659.xml"/><Relationship Id="rId10" Type="http://schemas.openxmlformats.org/officeDocument/2006/relationships/slideLayout" Target="../slideLayouts/slideLayout654.xml"/><Relationship Id="rId19" Type="http://schemas.openxmlformats.org/officeDocument/2006/relationships/slideLayout" Target="../slideLayouts/slideLayout663.xml"/><Relationship Id="rId4" Type="http://schemas.openxmlformats.org/officeDocument/2006/relationships/slideLayout" Target="../slideLayouts/slideLayout648.xml"/><Relationship Id="rId9" Type="http://schemas.openxmlformats.org/officeDocument/2006/relationships/slideLayout" Target="../slideLayouts/slideLayout653.xml"/><Relationship Id="rId14" Type="http://schemas.openxmlformats.org/officeDocument/2006/relationships/slideLayout" Target="../slideLayouts/slideLayout658.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671.xml"/><Relationship Id="rId13" Type="http://schemas.openxmlformats.org/officeDocument/2006/relationships/slideLayout" Target="../slideLayouts/slideLayout676.xml"/><Relationship Id="rId18" Type="http://schemas.openxmlformats.org/officeDocument/2006/relationships/slideLayout" Target="../slideLayouts/slideLayout681.xml"/><Relationship Id="rId3" Type="http://schemas.openxmlformats.org/officeDocument/2006/relationships/slideLayout" Target="../slideLayouts/slideLayout666.xml"/><Relationship Id="rId7" Type="http://schemas.openxmlformats.org/officeDocument/2006/relationships/slideLayout" Target="../slideLayouts/slideLayout670.xml"/><Relationship Id="rId12" Type="http://schemas.openxmlformats.org/officeDocument/2006/relationships/slideLayout" Target="../slideLayouts/slideLayout675.xml"/><Relationship Id="rId17" Type="http://schemas.openxmlformats.org/officeDocument/2006/relationships/slideLayout" Target="../slideLayouts/slideLayout680.xml"/><Relationship Id="rId2" Type="http://schemas.openxmlformats.org/officeDocument/2006/relationships/slideLayout" Target="../slideLayouts/slideLayout665.xml"/><Relationship Id="rId16" Type="http://schemas.openxmlformats.org/officeDocument/2006/relationships/slideLayout" Target="../slideLayouts/slideLayout679.xml"/><Relationship Id="rId1" Type="http://schemas.openxmlformats.org/officeDocument/2006/relationships/slideLayout" Target="../slideLayouts/slideLayout664.xml"/><Relationship Id="rId6" Type="http://schemas.openxmlformats.org/officeDocument/2006/relationships/slideLayout" Target="../slideLayouts/slideLayout669.xml"/><Relationship Id="rId11" Type="http://schemas.openxmlformats.org/officeDocument/2006/relationships/slideLayout" Target="../slideLayouts/slideLayout674.xml"/><Relationship Id="rId5" Type="http://schemas.openxmlformats.org/officeDocument/2006/relationships/slideLayout" Target="../slideLayouts/slideLayout668.xml"/><Relationship Id="rId15" Type="http://schemas.openxmlformats.org/officeDocument/2006/relationships/slideLayout" Target="../slideLayouts/slideLayout678.xml"/><Relationship Id="rId10" Type="http://schemas.openxmlformats.org/officeDocument/2006/relationships/slideLayout" Target="../slideLayouts/slideLayout673.xml"/><Relationship Id="rId19" Type="http://schemas.openxmlformats.org/officeDocument/2006/relationships/theme" Target="../theme/theme34.xml"/><Relationship Id="rId4" Type="http://schemas.openxmlformats.org/officeDocument/2006/relationships/slideLayout" Target="../slideLayouts/slideLayout667.xml"/><Relationship Id="rId9" Type="http://schemas.openxmlformats.org/officeDocument/2006/relationships/slideLayout" Target="../slideLayouts/slideLayout672.xml"/><Relationship Id="rId14" Type="http://schemas.openxmlformats.org/officeDocument/2006/relationships/slideLayout" Target="../slideLayouts/slideLayout677.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689.xml"/><Relationship Id="rId13" Type="http://schemas.openxmlformats.org/officeDocument/2006/relationships/slideLayout" Target="../slideLayouts/slideLayout694.xml"/><Relationship Id="rId18" Type="http://schemas.openxmlformats.org/officeDocument/2006/relationships/slideLayout" Target="../slideLayouts/slideLayout699.xml"/><Relationship Id="rId3" Type="http://schemas.openxmlformats.org/officeDocument/2006/relationships/slideLayout" Target="../slideLayouts/slideLayout684.xml"/><Relationship Id="rId21" Type="http://schemas.openxmlformats.org/officeDocument/2006/relationships/image" Target="../media/image17.png"/><Relationship Id="rId7" Type="http://schemas.openxmlformats.org/officeDocument/2006/relationships/slideLayout" Target="../slideLayouts/slideLayout688.xml"/><Relationship Id="rId12" Type="http://schemas.openxmlformats.org/officeDocument/2006/relationships/slideLayout" Target="../slideLayouts/slideLayout693.xml"/><Relationship Id="rId17" Type="http://schemas.openxmlformats.org/officeDocument/2006/relationships/slideLayout" Target="../slideLayouts/slideLayout698.xml"/><Relationship Id="rId2" Type="http://schemas.openxmlformats.org/officeDocument/2006/relationships/slideLayout" Target="../slideLayouts/slideLayout683.xml"/><Relationship Id="rId16" Type="http://schemas.openxmlformats.org/officeDocument/2006/relationships/slideLayout" Target="../slideLayouts/slideLayout697.xml"/><Relationship Id="rId20" Type="http://schemas.openxmlformats.org/officeDocument/2006/relationships/theme" Target="../theme/theme35.xml"/><Relationship Id="rId1" Type="http://schemas.openxmlformats.org/officeDocument/2006/relationships/slideLayout" Target="../slideLayouts/slideLayout682.xml"/><Relationship Id="rId6" Type="http://schemas.openxmlformats.org/officeDocument/2006/relationships/slideLayout" Target="../slideLayouts/slideLayout687.xml"/><Relationship Id="rId11" Type="http://schemas.openxmlformats.org/officeDocument/2006/relationships/slideLayout" Target="../slideLayouts/slideLayout692.xml"/><Relationship Id="rId5" Type="http://schemas.openxmlformats.org/officeDocument/2006/relationships/slideLayout" Target="../slideLayouts/slideLayout686.xml"/><Relationship Id="rId15" Type="http://schemas.openxmlformats.org/officeDocument/2006/relationships/slideLayout" Target="../slideLayouts/slideLayout696.xml"/><Relationship Id="rId10" Type="http://schemas.openxmlformats.org/officeDocument/2006/relationships/slideLayout" Target="../slideLayouts/slideLayout691.xml"/><Relationship Id="rId19" Type="http://schemas.openxmlformats.org/officeDocument/2006/relationships/slideLayout" Target="../slideLayouts/slideLayout700.xml"/><Relationship Id="rId4" Type="http://schemas.openxmlformats.org/officeDocument/2006/relationships/slideLayout" Target="../slideLayouts/slideLayout685.xml"/><Relationship Id="rId9" Type="http://schemas.openxmlformats.org/officeDocument/2006/relationships/slideLayout" Target="../slideLayouts/slideLayout690.xml"/><Relationship Id="rId14" Type="http://schemas.openxmlformats.org/officeDocument/2006/relationships/slideLayout" Target="../slideLayouts/slideLayout695.xml"/><Relationship Id="rId22" Type="http://schemas.microsoft.com/office/2007/relationships/hdphoto" Target="../media/hdphoto2.wdp"/></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708.xml"/><Relationship Id="rId13" Type="http://schemas.openxmlformats.org/officeDocument/2006/relationships/slideLayout" Target="../slideLayouts/slideLayout713.xml"/><Relationship Id="rId18" Type="http://schemas.openxmlformats.org/officeDocument/2006/relationships/slideLayout" Target="../slideLayouts/slideLayout718.xml"/><Relationship Id="rId26" Type="http://schemas.openxmlformats.org/officeDocument/2006/relationships/slideLayout" Target="../slideLayouts/slideLayout726.xml"/><Relationship Id="rId3" Type="http://schemas.openxmlformats.org/officeDocument/2006/relationships/slideLayout" Target="../slideLayouts/slideLayout703.xml"/><Relationship Id="rId21" Type="http://schemas.openxmlformats.org/officeDocument/2006/relationships/slideLayout" Target="../slideLayouts/slideLayout721.xml"/><Relationship Id="rId7" Type="http://schemas.openxmlformats.org/officeDocument/2006/relationships/slideLayout" Target="../slideLayouts/slideLayout707.xml"/><Relationship Id="rId12" Type="http://schemas.openxmlformats.org/officeDocument/2006/relationships/slideLayout" Target="../slideLayouts/slideLayout712.xml"/><Relationship Id="rId17" Type="http://schemas.openxmlformats.org/officeDocument/2006/relationships/slideLayout" Target="../slideLayouts/slideLayout717.xml"/><Relationship Id="rId25" Type="http://schemas.openxmlformats.org/officeDocument/2006/relationships/slideLayout" Target="../slideLayouts/slideLayout725.xml"/><Relationship Id="rId2" Type="http://schemas.openxmlformats.org/officeDocument/2006/relationships/slideLayout" Target="../slideLayouts/slideLayout702.xml"/><Relationship Id="rId16" Type="http://schemas.openxmlformats.org/officeDocument/2006/relationships/slideLayout" Target="../slideLayouts/slideLayout716.xml"/><Relationship Id="rId20" Type="http://schemas.openxmlformats.org/officeDocument/2006/relationships/slideLayout" Target="../slideLayouts/slideLayout720.xml"/><Relationship Id="rId29" Type="http://schemas.openxmlformats.org/officeDocument/2006/relationships/theme" Target="../theme/theme36.xml"/><Relationship Id="rId1" Type="http://schemas.openxmlformats.org/officeDocument/2006/relationships/slideLayout" Target="../slideLayouts/slideLayout701.xml"/><Relationship Id="rId6" Type="http://schemas.openxmlformats.org/officeDocument/2006/relationships/slideLayout" Target="../slideLayouts/slideLayout706.xml"/><Relationship Id="rId11" Type="http://schemas.openxmlformats.org/officeDocument/2006/relationships/slideLayout" Target="../slideLayouts/slideLayout711.xml"/><Relationship Id="rId24" Type="http://schemas.openxmlformats.org/officeDocument/2006/relationships/slideLayout" Target="../slideLayouts/slideLayout724.xml"/><Relationship Id="rId5" Type="http://schemas.openxmlformats.org/officeDocument/2006/relationships/slideLayout" Target="../slideLayouts/slideLayout705.xml"/><Relationship Id="rId15" Type="http://schemas.openxmlformats.org/officeDocument/2006/relationships/slideLayout" Target="../slideLayouts/slideLayout715.xml"/><Relationship Id="rId23" Type="http://schemas.openxmlformats.org/officeDocument/2006/relationships/slideLayout" Target="../slideLayouts/slideLayout723.xml"/><Relationship Id="rId28" Type="http://schemas.openxmlformats.org/officeDocument/2006/relationships/slideLayout" Target="../slideLayouts/slideLayout728.xml"/><Relationship Id="rId10" Type="http://schemas.openxmlformats.org/officeDocument/2006/relationships/slideLayout" Target="../slideLayouts/slideLayout710.xml"/><Relationship Id="rId19" Type="http://schemas.openxmlformats.org/officeDocument/2006/relationships/slideLayout" Target="../slideLayouts/slideLayout719.xml"/><Relationship Id="rId4" Type="http://schemas.openxmlformats.org/officeDocument/2006/relationships/slideLayout" Target="../slideLayouts/slideLayout704.xml"/><Relationship Id="rId9" Type="http://schemas.openxmlformats.org/officeDocument/2006/relationships/slideLayout" Target="../slideLayouts/slideLayout709.xml"/><Relationship Id="rId14" Type="http://schemas.openxmlformats.org/officeDocument/2006/relationships/slideLayout" Target="../slideLayouts/slideLayout714.xml"/><Relationship Id="rId22" Type="http://schemas.openxmlformats.org/officeDocument/2006/relationships/slideLayout" Target="../slideLayouts/slideLayout722.xml"/><Relationship Id="rId27" Type="http://schemas.openxmlformats.org/officeDocument/2006/relationships/slideLayout" Target="../slideLayouts/slideLayout727.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736.xml"/><Relationship Id="rId13" Type="http://schemas.openxmlformats.org/officeDocument/2006/relationships/slideLayout" Target="../slideLayouts/slideLayout741.xml"/><Relationship Id="rId18" Type="http://schemas.openxmlformats.org/officeDocument/2006/relationships/slideLayout" Target="../slideLayouts/slideLayout746.xml"/><Relationship Id="rId3" Type="http://schemas.openxmlformats.org/officeDocument/2006/relationships/slideLayout" Target="../slideLayouts/slideLayout731.xml"/><Relationship Id="rId7" Type="http://schemas.openxmlformats.org/officeDocument/2006/relationships/slideLayout" Target="../slideLayouts/slideLayout735.xml"/><Relationship Id="rId12" Type="http://schemas.openxmlformats.org/officeDocument/2006/relationships/slideLayout" Target="../slideLayouts/slideLayout740.xml"/><Relationship Id="rId17" Type="http://schemas.openxmlformats.org/officeDocument/2006/relationships/slideLayout" Target="../slideLayouts/slideLayout745.xml"/><Relationship Id="rId2" Type="http://schemas.openxmlformats.org/officeDocument/2006/relationships/slideLayout" Target="../slideLayouts/slideLayout730.xml"/><Relationship Id="rId16" Type="http://schemas.openxmlformats.org/officeDocument/2006/relationships/slideLayout" Target="../slideLayouts/slideLayout744.xml"/><Relationship Id="rId1" Type="http://schemas.openxmlformats.org/officeDocument/2006/relationships/slideLayout" Target="../slideLayouts/slideLayout729.xml"/><Relationship Id="rId6" Type="http://schemas.openxmlformats.org/officeDocument/2006/relationships/slideLayout" Target="../slideLayouts/slideLayout734.xml"/><Relationship Id="rId11" Type="http://schemas.openxmlformats.org/officeDocument/2006/relationships/slideLayout" Target="../slideLayouts/slideLayout739.xml"/><Relationship Id="rId5" Type="http://schemas.openxmlformats.org/officeDocument/2006/relationships/slideLayout" Target="../slideLayouts/slideLayout733.xml"/><Relationship Id="rId15" Type="http://schemas.openxmlformats.org/officeDocument/2006/relationships/slideLayout" Target="../slideLayouts/slideLayout743.xml"/><Relationship Id="rId10" Type="http://schemas.openxmlformats.org/officeDocument/2006/relationships/slideLayout" Target="../slideLayouts/slideLayout738.xml"/><Relationship Id="rId19" Type="http://schemas.openxmlformats.org/officeDocument/2006/relationships/theme" Target="../theme/theme37.xml"/><Relationship Id="rId4" Type="http://schemas.openxmlformats.org/officeDocument/2006/relationships/slideLayout" Target="../slideLayouts/slideLayout732.xml"/><Relationship Id="rId9" Type="http://schemas.openxmlformats.org/officeDocument/2006/relationships/slideLayout" Target="../slideLayouts/slideLayout737.xml"/><Relationship Id="rId14" Type="http://schemas.openxmlformats.org/officeDocument/2006/relationships/slideLayout" Target="../slideLayouts/slideLayout742.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754.xml"/><Relationship Id="rId13" Type="http://schemas.openxmlformats.org/officeDocument/2006/relationships/slideLayout" Target="../slideLayouts/slideLayout759.xml"/><Relationship Id="rId18" Type="http://schemas.openxmlformats.org/officeDocument/2006/relationships/slideLayout" Target="../slideLayouts/slideLayout764.xml"/><Relationship Id="rId3" Type="http://schemas.openxmlformats.org/officeDocument/2006/relationships/slideLayout" Target="../slideLayouts/slideLayout749.xml"/><Relationship Id="rId7" Type="http://schemas.openxmlformats.org/officeDocument/2006/relationships/slideLayout" Target="../slideLayouts/slideLayout753.xml"/><Relationship Id="rId12" Type="http://schemas.openxmlformats.org/officeDocument/2006/relationships/slideLayout" Target="../slideLayouts/slideLayout758.xml"/><Relationship Id="rId17" Type="http://schemas.openxmlformats.org/officeDocument/2006/relationships/slideLayout" Target="../slideLayouts/slideLayout763.xml"/><Relationship Id="rId2" Type="http://schemas.openxmlformats.org/officeDocument/2006/relationships/slideLayout" Target="../slideLayouts/slideLayout748.xml"/><Relationship Id="rId16" Type="http://schemas.openxmlformats.org/officeDocument/2006/relationships/slideLayout" Target="../slideLayouts/slideLayout762.xml"/><Relationship Id="rId1" Type="http://schemas.openxmlformats.org/officeDocument/2006/relationships/slideLayout" Target="../slideLayouts/slideLayout747.xml"/><Relationship Id="rId6" Type="http://schemas.openxmlformats.org/officeDocument/2006/relationships/slideLayout" Target="../slideLayouts/slideLayout752.xml"/><Relationship Id="rId11" Type="http://schemas.openxmlformats.org/officeDocument/2006/relationships/slideLayout" Target="../slideLayouts/slideLayout757.xml"/><Relationship Id="rId5" Type="http://schemas.openxmlformats.org/officeDocument/2006/relationships/slideLayout" Target="../slideLayouts/slideLayout751.xml"/><Relationship Id="rId15" Type="http://schemas.openxmlformats.org/officeDocument/2006/relationships/slideLayout" Target="../slideLayouts/slideLayout761.xml"/><Relationship Id="rId10" Type="http://schemas.openxmlformats.org/officeDocument/2006/relationships/slideLayout" Target="../slideLayouts/slideLayout756.xml"/><Relationship Id="rId19" Type="http://schemas.openxmlformats.org/officeDocument/2006/relationships/theme" Target="../theme/theme38.xml"/><Relationship Id="rId4" Type="http://schemas.openxmlformats.org/officeDocument/2006/relationships/slideLayout" Target="../slideLayouts/slideLayout750.xml"/><Relationship Id="rId9" Type="http://schemas.openxmlformats.org/officeDocument/2006/relationships/slideLayout" Target="../slideLayouts/slideLayout755.xml"/><Relationship Id="rId14" Type="http://schemas.openxmlformats.org/officeDocument/2006/relationships/slideLayout" Target="../slideLayouts/slideLayout760.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772.xml"/><Relationship Id="rId3" Type="http://schemas.openxmlformats.org/officeDocument/2006/relationships/slideLayout" Target="../slideLayouts/slideLayout767.xml"/><Relationship Id="rId7" Type="http://schemas.openxmlformats.org/officeDocument/2006/relationships/slideLayout" Target="../slideLayouts/slideLayout771.xml"/><Relationship Id="rId2" Type="http://schemas.openxmlformats.org/officeDocument/2006/relationships/slideLayout" Target="../slideLayouts/slideLayout766.xml"/><Relationship Id="rId1" Type="http://schemas.openxmlformats.org/officeDocument/2006/relationships/slideLayout" Target="../slideLayouts/slideLayout765.xml"/><Relationship Id="rId6" Type="http://schemas.openxmlformats.org/officeDocument/2006/relationships/slideLayout" Target="../slideLayouts/slideLayout770.xml"/><Relationship Id="rId5" Type="http://schemas.openxmlformats.org/officeDocument/2006/relationships/slideLayout" Target="../slideLayouts/slideLayout769.xml"/><Relationship Id="rId10" Type="http://schemas.openxmlformats.org/officeDocument/2006/relationships/theme" Target="../theme/theme39.xml"/><Relationship Id="rId4" Type="http://schemas.openxmlformats.org/officeDocument/2006/relationships/slideLayout" Target="../slideLayouts/slideLayout768.xml"/><Relationship Id="rId9" Type="http://schemas.openxmlformats.org/officeDocument/2006/relationships/slideLayout" Target="../slideLayouts/slideLayout7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3052732"/>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300966"/>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7" r:id="rId30"/>
    <p:sldLayoutId id="2147483968"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6154983"/>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 id="2147483999" r:id="rId29"/>
    <p:sldLayoutId id="2147484000" r:id="rId30"/>
    <p:sldLayoutId id="2147484001"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7998619"/>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 id="2147484026" r:id="rId24"/>
    <p:sldLayoutId id="2147484027" r:id="rId25"/>
    <p:sldLayoutId id="2147484028" r:id="rId26"/>
    <p:sldLayoutId id="2147484029" r:id="rId27"/>
    <p:sldLayoutId id="2147484030" r:id="rId28"/>
    <p:sldLayoutId id="2147484032" r:id="rId29"/>
    <p:sldLayoutId id="2147484033" r:id="rId30"/>
    <p:sldLayoutId id="2147484034"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5603988"/>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9306083"/>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 id="2147484072" r:id="rId18"/>
    <p:sldLayoutId id="2147484073"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449387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 id="2147484087" r:id="rId13"/>
    <p:sldLayoutId id="2147484088" r:id="rId14"/>
    <p:sldLayoutId id="2147484089" r:id="rId15"/>
    <p:sldLayoutId id="2147484090" r:id="rId16"/>
    <p:sldLayoutId id="2147484091" r:id="rId17"/>
    <p:sldLayoutId id="2147484092"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926675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4236974"/>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 id="2147484131" r:id="rId18"/>
    <p:sldLayoutId id="214748413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5334805"/>
      </p:ext>
    </p:extLst>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 id="2147484151"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77645"/>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47834"/>
      </p:ext>
    </p:extLst>
  </p:cSld>
  <p:clrMap bg1="lt1" tx1="dk1" bg2="lt2" tx2="dk2" accent1="accent1" accent2="accent2" accent3="accent3" accent4="accent4" accent5="accent5" accent6="accent6" hlink="hlink" folHlink="folHlink"/>
  <p:sldLayoutIdLst>
    <p:sldLayoutId id="2147484173"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 id="2147484183" r:id="rId11"/>
    <p:sldLayoutId id="2147484184" r:id="rId12"/>
    <p:sldLayoutId id="2147484185" r:id="rId13"/>
    <p:sldLayoutId id="2147484186" r:id="rId14"/>
    <p:sldLayoutId id="2147484187" r:id="rId15"/>
    <p:sldLayoutId id="2147484188" r:id="rId16"/>
    <p:sldLayoutId id="2147484189" r:id="rId17"/>
    <p:sldLayoutId id="2147484190"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8523547"/>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 id="2147484203" r:id="rId12"/>
    <p:sldLayoutId id="2147484204" r:id="rId13"/>
    <p:sldLayoutId id="2147484205" r:id="rId14"/>
    <p:sldLayoutId id="2147484206" r:id="rId15"/>
    <p:sldLayoutId id="2147484207" r:id="rId16"/>
    <p:sldLayoutId id="2147484208" r:id="rId17"/>
    <p:sldLayoutId id="2147484209" r:id="rId18"/>
    <p:sldLayoutId id="214748421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91007243"/>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54025654"/>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42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rgbClr val="FFFFFF">
                    <a:alpha val="0"/>
                  </a:srgbClr>
                </a:solidFill>
              </a:ln>
              <a:gradFill>
                <a:gsLst>
                  <a:gs pos="0">
                    <a:srgbClr val="FFFFFF"/>
                  </a:gs>
                  <a:gs pos="100000">
                    <a:srgbClr val="FFFFFF"/>
                  </a:gs>
                </a:gsLst>
                <a:lin ang="5400000" scaled="0"/>
              </a:gradFill>
            </a:endParaRPr>
          </a:p>
        </p:txBody>
      </p:sp>
      <p:sp>
        <p:nvSpPr>
          <p:cNvPr id="5" name="Rectangle 4"/>
          <p:cNvSpPr/>
          <p:nvPr/>
        </p:nvSpPr>
        <p:spPr bwMode="auto">
          <a:xfrm>
            <a:off x="1" y="0"/>
            <a:ext cx="12192000"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rgbClr val="FFFFFF">
                    <a:alpha val="0"/>
                  </a:srgbClr>
                </a:solidFill>
              </a:ln>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6706" y="228602"/>
            <a:ext cx="11158586"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691641"/>
            <a:ext cx="11151916" cy="184665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2191018"/>
      </p:ext>
    </p:extLst>
  </p:cSld>
  <p:clrMap bg1="lt1" tx1="dk1" bg2="lt2" tx2="dk2" accent1="accent1" accent2="accent2" accent3="accent3" accent4="accent4" accent5="accent5" accent6="accent6" hlink="hlink" folHlink="folHlink"/>
  <p:sldLayoutIdLst>
    <p:sldLayoutId id="2147484246"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solidFill>
              <a:schemeClr val="bg1">
                <a:alpha val="0"/>
              </a:schemeClr>
            </a:solid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1pPr>
      <a:lvl2pPr marL="460375"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912813"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3pPr>
      <a:lvl4pPr marL="1373188"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4pPr>
      <a:lvl5pPr marL="1831975" indent="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447952"/>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75006685"/>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8938732"/>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2850780"/>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1896386"/>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1"/>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4257914"/>
      </p:ext>
    </p:extLst>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 id="2147484356" r:id="rId16"/>
    <p:sldLayoutId id="2147484357" r:id="rId17"/>
    <p:sldLayoutId id="2147484358" r:id="rId18"/>
    <p:sldLayoutId id="2147484359" r:id="rId19"/>
  </p:sldLayoutIdLst>
  <p:transition>
    <p:fade/>
  </p:transition>
  <p:timing>
    <p:tnLst>
      <p:par>
        <p:cTn id="1" dur="indefinite" restart="never" nodeType="tmRoot"/>
      </p:par>
    </p:tnLst>
  </p:timing>
  <p:txStyles>
    <p:titleStyle>
      <a:lvl1pPr algn="l" defTabSz="91423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0" indent="-460310" algn="l" defTabSz="91423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44" indent="-395233" algn="l" defTabSz="91423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13" indent="-403168" algn="l" defTabSz="9142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38" indent="-346027"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42" indent="-336503"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48"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66"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84"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02"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35" rtl="0" eaLnBrk="1" latinLnBrk="0" hangingPunct="1">
        <a:defRPr sz="1900" kern="1200">
          <a:solidFill>
            <a:schemeClr val="tx1"/>
          </a:solidFill>
          <a:latin typeface="+mn-lt"/>
          <a:ea typeface="+mn-ea"/>
          <a:cs typeface="+mn-cs"/>
        </a:defRPr>
      </a:lvl1pPr>
      <a:lvl2pPr marL="457118" algn="l" defTabSz="914235" rtl="0" eaLnBrk="1" latinLnBrk="0" hangingPunct="1">
        <a:defRPr sz="1900" kern="1200">
          <a:solidFill>
            <a:schemeClr val="tx1"/>
          </a:solidFill>
          <a:latin typeface="+mn-lt"/>
          <a:ea typeface="+mn-ea"/>
          <a:cs typeface="+mn-cs"/>
        </a:defRPr>
      </a:lvl2pPr>
      <a:lvl3pPr marL="914235" algn="l" defTabSz="914235" rtl="0" eaLnBrk="1" latinLnBrk="0" hangingPunct="1">
        <a:defRPr sz="1900" kern="1200">
          <a:solidFill>
            <a:schemeClr val="tx1"/>
          </a:solidFill>
          <a:latin typeface="+mn-lt"/>
          <a:ea typeface="+mn-ea"/>
          <a:cs typeface="+mn-cs"/>
        </a:defRPr>
      </a:lvl3pPr>
      <a:lvl4pPr marL="1371354" algn="l" defTabSz="914235" rtl="0" eaLnBrk="1" latinLnBrk="0" hangingPunct="1">
        <a:defRPr sz="1900" kern="1200">
          <a:solidFill>
            <a:schemeClr val="tx1"/>
          </a:solidFill>
          <a:latin typeface="+mn-lt"/>
          <a:ea typeface="+mn-ea"/>
          <a:cs typeface="+mn-cs"/>
        </a:defRPr>
      </a:lvl4pPr>
      <a:lvl5pPr marL="1828472" algn="l" defTabSz="914235" rtl="0" eaLnBrk="1" latinLnBrk="0" hangingPunct="1">
        <a:defRPr sz="1900" kern="1200">
          <a:solidFill>
            <a:schemeClr val="tx1"/>
          </a:solidFill>
          <a:latin typeface="+mn-lt"/>
          <a:ea typeface="+mn-ea"/>
          <a:cs typeface="+mn-cs"/>
        </a:defRPr>
      </a:lvl5pPr>
      <a:lvl6pPr marL="2285589" algn="l" defTabSz="914235" rtl="0" eaLnBrk="1" latinLnBrk="0" hangingPunct="1">
        <a:defRPr sz="1900" kern="1200">
          <a:solidFill>
            <a:schemeClr val="tx1"/>
          </a:solidFill>
          <a:latin typeface="+mn-lt"/>
          <a:ea typeface="+mn-ea"/>
          <a:cs typeface="+mn-cs"/>
        </a:defRPr>
      </a:lvl6pPr>
      <a:lvl7pPr marL="2742707" algn="l" defTabSz="914235" rtl="0" eaLnBrk="1" latinLnBrk="0" hangingPunct="1">
        <a:defRPr sz="1900" kern="1200">
          <a:solidFill>
            <a:schemeClr val="tx1"/>
          </a:solidFill>
          <a:latin typeface="+mn-lt"/>
          <a:ea typeface="+mn-ea"/>
          <a:cs typeface="+mn-cs"/>
        </a:defRPr>
      </a:lvl7pPr>
      <a:lvl8pPr marL="3199826" algn="l" defTabSz="914235" rtl="0" eaLnBrk="1" latinLnBrk="0" hangingPunct="1">
        <a:defRPr sz="1900" kern="1200">
          <a:solidFill>
            <a:schemeClr val="tx1"/>
          </a:solidFill>
          <a:latin typeface="+mn-lt"/>
          <a:ea typeface="+mn-ea"/>
          <a:cs typeface="+mn-cs"/>
        </a:defRPr>
      </a:lvl8pPr>
      <a:lvl9pPr marL="3656943" algn="l" defTabSz="914235" rtl="0" eaLnBrk="1" latinLnBrk="0" hangingPunct="1">
        <a:defRPr sz="19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003235"/>
      </p:ext>
    </p:extLst>
  </p:cSld>
  <p:clrMap bg1="lt1" tx1="dk1" bg2="lt2" tx2="dk2" accent1="accent1" accent2="accent2" accent3="accent3" accent4="accent4" accent5="accent5" accent6="accent6" hlink="hlink" folHlink="folHlink"/>
  <p:sldLayoutIdLst>
    <p:sldLayoutId id="2147484361" r:id="rId1"/>
    <p:sldLayoutId id="2147484362" r:id="rId2"/>
    <p:sldLayoutId id="2147484363" r:id="rId3"/>
    <p:sldLayoutId id="2147484364" r:id="rId4"/>
    <p:sldLayoutId id="2147484365" r:id="rId5"/>
    <p:sldLayoutId id="2147484366" r:id="rId6"/>
    <p:sldLayoutId id="2147484367" r:id="rId7"/>
    <p:sldLayoutId id="2147484368" r:id="rId8"/>
    <p:sldLayoutId id="2147484369" r:id="rId9"/>
    <p:sldLayoutId id="2147484370" r:id="rId10"/>
    <p:sldLayoutId id="2147484371" r:id="rId11"/>
    <p:sldLayoutId id="2147484372" r:id="rId12"/>
    <p:sldLayoutId id="2147484373" r:id="rId13"/>
    <p:sldLayoutId id="2147484374" r:id="rId14"/>
    <p:sldLayoutId id="2147484375" r:id="rId15"/>
    <p:sldLayoutId id="2147484376" r:id="rId16"/>
    <p:sldLayoutId id="2147484377" r:id="rId17"/>
    <p:sldLayoutId id="2147484378"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13" y="228602"/>
            <a:ext cx="11158585"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13" y="1463048"/>
            <a:ext cx="11158585"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792427440"/>
      </p:ext>
    </p:extLst>
  </p:cSld>
  <p:clrMap bg1="lt1" tx1="dk1" bg2="lt2" tx2="dk2" accent1="accent1" accent2="accent2" accent3="accent3" accent4="accent4" accent5="accent5" accent6="accent6" hlink="hlink" folHlink="folHlink"/>
  <p:sldLayoutIdLst>
    <p:sldLayoutId id="2147484380" r:id="rId1"/>
    <p:sldLayoutId id="2147484381" r:id="rId2"/>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 id="2147484393" r:id="rId14"/>
    <p:sldLayoutId id="2147484394" r:id="rId15"/>
    <p:sldLayoutId id="2147484395" r:id="rId16"/>
    <p:sldLayoutId id="2147484396" r:id="rId17"/>
    <p:sldLayoutId id="2147484397" r:id="rId18"/>
    <p:sldLayoutId id="2147484398" r:id="rId19"/>
  </p:sldLayoutIdLst>
  <p:transition>
    <p:fade/>
  </p:transition>
  <p:timing>
    <p:tnLst>
      <p:par>
        <p:cTn id="1" dur="indefinite" restart="never" nodeType="tmRoot"/>
      </p:par>
    </p:tnLst>
  </p:timing>
  <p:txStyles>
    <p:titleStyle>
      <a:lvl1pPr algn="l" defTabSz="914084"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381" indent="-344381" algn="l" defTabSz="914084"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443" indent="-341209" algn="l" defTabSz="914084"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504" indent="-344381" algn="l" defTabSz="914084"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561" indent="-345968"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621" indent="-336447"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73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70"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1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54"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4" rtl="0" eaLnBrk="1" latinLnBrk="0" hangingPunct="1">
        <a:defRPr sz="1900" kern="1200">
          <a:solidFill>
            <a:schemeClr val="tx1"/>
          </a:solidFill>
          <a:latin typeface="+mn-lt"/>
          <a:ea typeface="+mn-ea"/>
          <a:cs typeface="+mn-cs"/>
        </a:defRPr>
      </a:lvl1pPr>
      <a:lvl2pPr marL="457040" algn="l" defTabSz="914084" rtl="0" eaLnBrk="1" latinLnBrk="0" hangingPunct="1">
        <a:defRPr sz="1900" kern="1200">
          <a:solidFill>
            <a:schemeClr val="tx1"/>
          </a:solidFill>
          <a:latin typeface="+mn-lt"/>
          <a:ea typeface="+mn-ea"/>
          <a:cs typeface="+mn-cs"/>
        </a:defRPr>
      </a:lvl2pPr>
      <a:lvl3pPr marL="914084" algn="l" defTabSz="914084" rtl="0" eaLnBrk="1" latinLnBrk="0" hangingPunct="1">
        <a:defRPr sz="1900" kern="1200">
          <a:solidFill>
            <a:schemeClr val="tx1"/>
          </a:solidFill>
          <a:latin typeface="+mn-lt"/>
          <a:ea typeface="+mn-ea"/>
          <a:cs typeface="+mn-cs"/>
        </a:defRPr>
      </a:lvl3pPr>
      <a:lvl4pPr marL="1371124" algn="l" defTabSz="914084" rtl="0" eaLnBrk="1" latinLnBrk="0" hangingPunct="1">
        <a:defRPr sz="1900" kern="1200">
          <a:solidFill>
            <a:schemeClr val="tx1"/>
          </a:solidFill>
          <a:latin typeface="+mn-lt"/>
          <a:ea typeface="+mn-ea"/>
          <a:cs typeface="+mn-cs"/>
        </a:defRPr>
      </a:lvl4pPr>
      <a:lvl5pPr marL="1828168" algn="l" defTabSz="914084" rtl="0" eaLnBrk="1" latinLnBrk="0" hangingPunct="1">
        <a:defRPr sz="1900" kern="1200">
          <a:solidFill>
            <a:schemeClr val="tx1"/>
          </a:solidFill>
          <a:latin typeface="+mn-lt"/>
          <a:ea typeface="+mn-ea"/>
          <a:cs typeface="+mn-cs"/>
        </a:defRPr>
      </a:lvl5pPr>
      <a:lvl6pPr marL="2285205" algn="l" defTabSz="914084" rtl="0" eaLnBrk="1" latinLnBrk="0" hangingPunct="1">
        <a:defRPr sz="1900" kern="1200">
          <a:solidFill>
            <a:schemeClr val="tx1"/>
          </a:solidFill>
          <a:latin typeface="+mn-lt"/>
          <a:ea typeface="+mn-ea"/>
          <a:cs typeface="+mn-cs"/>
        </a:defRPr>
      </a:lvl6pPr>
      <a:lvl7pPr marL="2742251" algn="l" defTabSz="914084" rtl="0" eaLnBrk="1" latinLnBrk="0" hangingPunct="1">
        <a:defRPr sz="1900" kern="1200">
          <a:solidFill>
            <a:schemeClr val="tx1"/>
          </a:solidFill>
          <a:latin typeface="+mn-lt"/>
          <a:ea typeface="+mn-ea"/>
          <a:cs typeface="+mn-cs"/>
        </a:defRPr>
      </a:lvl7pPr>
      <a:lvl8pPr marL="3199291" algn="l" defTabSz="914084" rtl="0" eaLnBrk="1" latinLnBrk="0" hangingPunct="1">
        <a:defRPr sz="1900" kern="1200">
          <a:solidFill>
            <a:schemeClr val="tx1"/>
          </a:solidFill>
          <a:latin typeface="+mn-lt"/>
          <a:ea typeface="+mn-ea"/>
          <a:cs typeface="+mn-cs"/>
        </a:defRPr>
      </a:lvl8pPr>
      <a:lvl9pPr marL="3656334" algn="l" defTabSz="914084" rtl="0" eaLnBrk="1" latinLnBrk="0" hangingPunct="1">
        <a:defRPr sz="19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0817676"/>
      </p:ext>
    </p:extLst>
  </p:cSld>
  <p:clrMap bg1="lt1" tx1="dk1" bg2="lt2" tx2="dk2" accent1="accent1" accent2="accent2" accent3="accent3" accent4="accent4" accent5="accent5" accent6="accent6" hlink="hlink" folHlink="folHlink"/>
  <p:sldLayoutIdLst>
    <p:sldLayoutId id="2147484400" r:id="rId1"/>
    <p:sldLayoutId id="2147484401" r:id="rId2"/>
    <p:sldLayoutId id="2147484402" r:id="rId3"/>
    <p:sldLayoutId id="2147484403" r:id="rId4"/>
    <p:sldLayoutId id="2147484404" r:id="rId5"/>
    <p:sldLayoutId id="2147484405" r:id="rId6"/>
    <p:sldLayoutId id="2147484406" r:id="rId7"/>
    <p:sldLayoutId id="2147484407" r:id="rId8"/>
    <p:sldLayoutId id="2147484408" r:id="rId9"/>
    <p:sldLayoutId id="2147484409" r:id="rId10"/>
    <p:sldLayoutId id="2147484410" r:id="rId11"/>
    <p:sldLayoutId id="2147484411" r:id="rId12"/>
    <p:sldLayoutId id="2147484412" r:id="rId13"/>
    <p:sldLayoutId id="2147484413" r:id="rId14"/>
    <p:sldLayoutId id="2147484414" r:id="rId15"/>
    <p:sldLayoutId id="2147484415" r:id="rId16"/>
    <p:sldLayoutId id="2147484416" r:id="rId17"/>
    <p:sldLayoutId id="2147484417" r:id="rId18"/>
    <p:sldLayoutId id="2147484418" r:id="rId19"/>
    <p:sldLayoutId id="2147484419" r:id="rId20"/>
    <p:sldLayoutId id="2147484420" r:id="rId21"/>
    <p:sldLayoutId id="2147484421" r:id="rId22"/>
    <p:sldLayoutId id="2147484422" r:id="rId23"/>
    <p:sldLayoutId id="2147484423" r:id="rId24"/>
    <p:sldLayoutId id="2147484424" r:id="rId25"/>
    <p:sldLayoutId id="2147484425" r:id="rId26"/>
    <p:sldLayoutId id="2147484426" r:id="rId27"/>
    <p:sldLayoutId id="2147484427" r:id="rId2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8642526"/>
      </p:ext>
    </p:extLst>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 id="2147484440" r:id="rId11"/>
    <p:sldLayoutId id="2147484441" r:id="rId12"/>
    <p:sldLayoutId id="2147484442" r:id="rId13"/>
    <p:sldLayoutId id="2147484443" r:id="rId14"/>
    <p:sldLayoutId id="2147484444" r:id="rId15"/>
    <p:sldLayoutId id="2147484445" r:id="rId16"/>
    <p:sldLayoutId id="2147484446" r:id="rId17"/>
    <p:sldLayoutId id="2147484447"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243808"/>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 id="2147484462" r:id="rId13"/>
    <p:sldLayoutId id="2147484463" r:id="rId14"/>
    <p:sldLayoutId id="2147484464" r:id="rId15"/>
    <p:sldLayoutId id="2147484465" r:id="rId16"/>
    <p:sldLayoutId id="2147484466" r:id="rId17"/>
    <p:sldLayoutId id="2147484467"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56771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4"/>
            <a:ext cx="11151916" cy="150006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5612814"/>
      </p:ext>
    </p:extLst>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Lst>
  <p:transition>
    <p:fade/>
  </p:transition>
  <p:txStyles>
    <p:titleStyle>
      <a:lvl1pPr algn="l" defTabSz="685698" rtl="0" eaLnBrk="1" latinLnBrk="0" hangingPunct="1">
        <a:lnSpc>
          <a:spcPct val="90000"/>
        </a:lnSpc>
        <a:spcBef>
          <a:spcPct val="0"/>
        </a:spcBef>
        <a:buNone/>
        <a:defRPr lang="en-US" sz="4099"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528" indent="-259528" algn="l" defTabSz="685698"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627" indent="-213099" algn="l" defTabSz="685698" rtl="0" eaLnBrk="1" latinLnBrk="0" hangingPunct="1">
        <a:lnSpc>
          <a:spcPct val="90000"/>
        </a:lnSpc>
        <a:spcBef>
          <a:spcPct val="20000"/>
        </a:spcBef>
        <a:buSzPct val="90000"/>
        <a:buFont typeface="Arial" pitchFamily="34" charset="0"/>
        <a:buChar char="•"/>
        <a:tabLst>
          <a:tab pos="472627"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725" indent="-213099" algn="l" defTabSz="68569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924" indent="-167860" algn="l" defTabSz="685698" rtl="0" eaLnBrk="1" latinLnBrk="0" hangingPunct="1">
        <a:lnSpc>
          <a:spcPct val="90000"/>
        </a:lnSpc>
        <a:spcBef>
          <a:spcPct val="20000"/>
        </a:spcBef>
        <a:buSzPct val="90000"/>
        <a:buFont typeface="Arial" pitchFamily="34" charset="0"/>
        <a:buChar char="•"/>
        <a:tabLst>
          <a:tab pos="6857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546" indent="-172622" algn="l" defTabSz="6856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671"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1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6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218"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8" rtl="0" eaLnBrk="1" latinLnBrk="0" hangingPunct="1">
        <a:defRPr sz="1400" kern="1200">
          <a:solidFill>
            <a:schemeClr val="tx1"/>
          </a:solidFill>
          <a:latin typeface="+mn-lt"/>
          <a:ea typeface="+mn-ea"/>
          <a:cs typeface="+mn-cs"/>
        </a:defRPr>
      </a:lvl1pPr>
      <a:lvl2pPr marL="342849" algn="l" defTabSz="685698" rtl="0" eaLnBrk="1" latinLnBrk="0" hangingPunct="1">
        <a:defRPr sz="1400" kern="1200">
          <a:solidFill>
            <a:schemeClr val="tx1"/>
          </a:solidFill>
          <a:latin typeface="+mn-lt"/>
          <a:ea typeface="+mn-ea"/>
          <a:cs typeface="+mn-cs"/>
        </a:defRPr>
      </a:lvl2pPr>
      <a:lvl3pPr marL="685698" algn="l" defTabSz="685698" rtl="0" eaLnBrk="1" latinLnBrk="0" hangingPunct="1">
        <a:defRPr sz="1400" kern="1200">
          <a:solidFill>
            <a:schemeClr val="tx1"/>
          </a:solidFill>
          <a:latin typeface="+mn-lt"/>
          <a:ea typeface="+mn-ea"/>
          <a:cs typeface="+mn-cs"/>
        </a:defRPr>
      </a:lvl3pPr>
      <a:lvl4pPr marL="1028547" algn="l" defTabSz="685698" rtl="0" eaLnBrk="1" latinLnBrk="0" hangingPunct="1">
        <a:defRPr sz="1400" kern="1200">
          <a:solidFill>
            <a:schemeClr val="tx1"/>
          </a:solidFill>
          <a:latin typeface="+mn-lt"/>
          <a:ea typeface="+mn-ea"/>
          <a:cs typeface="+mn-cs"/>
        </a:defRPr>
      </a:lvl4pPr>
      <a:lvl5pPr marL="1371397" algn="l" defTabSz="685698" rtl="0" eaLnBrk="1" latinLnBrk="0" hangingPunct="1">
        <a:defRPr sz="1400" kern="1200">
          <a:solidFill>
            <a:schemeClr val="tx1"/>
          </a:solidFill>
          <a:latin typeface="+mn-lt"/>
          <a:ea typeface="+mn-ea"/>
          <a:cs typeface="+mn-cs"/>
        </a:defRPr>
      </a:lvl5pPr>
      <a:lvl6pPr marL="1714245" algn="l" defTabSz="685698" rtl="0" eaLnBrk="1" latinLnBrk="0" hangingPunct="1">
        <a:defRPr sz="1400" kern="1200">
          <a:solidFill>
            <a:schemeClr val="tx1"/>
          </a:solidFill>
          <a:latin typeface="+mn-lt"/>
          <a:ea typeface="+mn-ea"/>
          <a:cs typeface="+mn-cs"/>
        </a:defRPr>
      </a:lvl6pPr>
      <a:lvl7pPr marL="2057094" algn="l" defTabSz="685698" rtl="0" eaLnBrk="1" latinLnBrk="0" hangingPunct="1">
        <a:defRPr sz="1400" kern="1200">
          <a:solidFill>
            <a:schemeClr val="tx1"/>
          </a:solidFill>
          <a:latin typeface="+mn-lt"/>
          <a:ea typeface="+mn-ea"/>
          <a:cs typeface="+mn-cs"/>
        </a:defRPr>
      </a:lvl7pPr>
      <a:lvl8pPr marL="2399944" algn="l" defTabSz="685698" rtl="0" eaLnBrk="1" latinLnBrk="0" hangingPunct="1">
        <a:defRPr sz="1400" kern="1200">
          <a:solidFill>
            <a:schemeClr val="tx1"/>
          </a:solidFill>
          <a:latin typeface="+mn-lt"/>
          <a:ea typeface="+mn-ea"/>
          <a:cs typeface="+mn-cs"/>
        </a:defRPr>
      </a:lvl8pPr>
      <a:lvl9pPr marL="2742792" algn="l" defTabSz="685698"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dirty="0" smtClean="0"/>
              <a:t>Day 1 Wrap-Up</a:t>
            </a:r>
            <a:endParaRPr lang="en-US"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300902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1 </a:t>
            </a:r>
            <a:r>
              <a:rPr lang="en-US" dirty="0"/>
              <a:t>r</a:t>
            </a:r>
            <a:r>
              <a:rPr lang="en-US" dirty="0" smtClean="0"/>
              <a:t>ecap</a:t>
            </a:r>
            <a:endParaRPr lang="en-US" dirty="0"/>
          </a:p>
        </p:txBody>
      </p:sp>
      <p:sp>
        <p:nvSpPr>
          <p:cNvPr id="5" name="Text Placeholder 4"/>
          <p:cNvSpPr>
            <a:spLocks noGrp="1"/>
          </p:cNvSpPr>
          <p:nvPr>
            <p:ph type="body" sz="quarter" idx="11"/>
          </p:nvPr>
        </p:nvSpPr>
        <p:spPr>
          <a:xfrm>
            <a:off x="3678592" y="2216080"/>
            <a:ext cx="6945312" cy="3410164"/>
          </a:xfrm>
        </p:spPr>
        <p:txBody>
          <a:bodyPr/>
          <a:lstStyle/>
          <a:p>
            <a:pPr lvl="0">
              <a:buFont typeface="Arial" panose="020B0604020202020204" pitchFamily="34" charset="0"/>
              <a:buChar char="•"/>
            </a:pPr>
            <a:r>
              <a:rPr lang="en-US" sz="3200" dirty="0"/>
              <a:t>Windows Azure Overview</a:t>
            </a:r>
          </a:p>
          <a:p>
            <a:pPr lvl="0">
              <a:buFont typeface="Arial" panose="020B0604020202020204" pitchFamily="34" charset="0"/>
              <a:buChar char="•"/>
            </a:pPr>
            <a:r>
              <a:rPr lang="en-US" sz="3200" dirty="0"/>
              <a:t>Windows Azure Websites </a:t>
            </a:r>
          </a:p>
          <a:p>
            <a:pPr lvl="0">
              <a:buFont typeface="Arial" panose="020B0604020202020204" pitchFamily="34" charset="0"/>
              <a:buChar char="•"/>
            </a:pPr>
            <a:r>
              <a:rPr lang="en-US" sz="3200" dirty="0"/>
              <a:t>Windows Azure VMs </a:t>
            </a:r>
          </a:p>
          <a:p>
            <a:pPr lvl="0">
              <a:buFont typeface="Arial" panose="020B0604020202020204" pitchFamily="34" charset="0"/>
              <a:buChar char="•"/>
            </a:pPr>
            <a:r>
              <a:rPr lang="en-US" sz="3200" dirty="0"/>
              <a:t>Windows Azure Storage </a:t>
            </a:r>
          </a:p>
          <a:p>
            <a:pPr lvl="0">
              <a:buFont typeface="Arial" panose="020B0604020202020204" pitchFamily="34" charset="0"/>
              <a:buChar char="•"/>
            </a:pPr>
            <a:r>
              <a:rPr lang="en-US" sz="3200" dirty="0"/>
              <a:t>Windows Azure Cloud Services </a:t>
            </a:r>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2 agenda</a:t>
            </a:r>
            <a:endParaRPr lang="en-US" dirty="0"/>
          </a:p>
        </p:txBody>
      </p:sp>
      <p:sp>
        <p:nvSpPr>
          <p:cNvPr id="5" name="Text Placeholder 4"/>
          <p:cNvSpPr>
            <a:spLocks noGrp="1"/>
          </p:cNvSpPr>
          <p:nvPr>
            <p:ph type="body" sz="quarter" idx="11"/>
          </p:nvPr>
        </p:nvSpPr>
        <p:spPr>
          <a:xfrm>
            <a:off x="3475392" y="1643854"/>
            <a:ext cx="8050564" cy="4824680"/>
          </a:xfrm>
        </p:spPr>
        <p:txBody>
          <a:bodyPr/>
          <a:lstStyle/>
          <a:p>
            <a:pPr lvl="0">
              <a:buFont typeface="Arial" panose="020B0604020202020204" pitchFamily="34" charset="0"/>
              <a:buChar char="•"/>
            </a:pPr>
            <a:r>
              <a:rPr lang="en-US" sz="2800" dirty="0"/>
              <a:t>Windows Azure – Scenarios and Patterns</a:t>
            </a:r>
          </a:p>
          <a:p>
            <a:pPr lvl="0">
              <a:buFont typeface="Arial" panose="020B0604020202020204" pitchFamily="34" charset="0"/>
              <a:buChar char="•"/>
            </a:pPr>
            <a:r>
              <a:rPr lang="en-US" sz="2800" dirty="0"/>
              <a:t>Windows Azure – High Performance and Scale-Out Computing </a:t>
            </a:r>
          </a:p>
          <a:p>
            <a:pPr lvl="0">
              <a:buFont typeface="Arial" panose="020B0604020202020204" pitchFamily="34" charset="0"/>
              <a:buChar char="•"/>
            </a:pPr>
            <a:r>
              <a:rPr lang="en-US" sz="2800" dirty="0"/>
              <a:t>Windows Azure – Data Analytics (2 parts)</a:t>
            </a:r>
          </a:p>
          <a:p>
            <a:pPr lvl="0">
              <a:buFont typeface="Arial" panose="020B0604020202020204" pitchFamily="34" charset="0"/>
              <a:buChar char="•"/>
            </a:pPr>
            <a:r>
              <a:rPr lang="en-US" sz="2800" dirty="0"/>
              <a:t>Windows Azure – Interactive </a:t>
            </a:r>
            <a:r>
              <a:rPr lang="en-US" sz="2800" dirty="0" smtClean="0"/>
              <a:t>Devices</a:t>
            </a:r>
          </a:p>
          <a:p>
            <a:pPr marL="3175" lvl="0" indent="0"/>
            <a:endParaRPr lang="en-US" sz="2400" dirty="0"/>
          </a:p>
          <a:p>
            <a:pPr lvl="0"/>
            <a:r>
              <a:rPr lang="en-US" sz="2400" dirty="0"/>
              <a:t>Wrap-up and summary</a:t>
            </a:r>
          </a:p>
          <a:p>
            <a:r>
              <a:rPr lang="en-US" sz="2400" dirty="0"/>
              <a:t>Way forward and next steps</a:t>
            </a:r>
          </a:p>
          <a:p>
            <a:endParaRPr lang="en-US" sz="2400" dirty="0" smtClean="0"/>
          </a:p>
        </p:txBody>
      </p:sp>
    </p:spTree>
    <p:extLst>
      <p:ext uri="{BB962C8B-B14F-4D97-AF65-F5344CB8AC3E}">
        <p14:creationId xmlns:p14="http://schemas.microsoft.com/office/powerpoint/2010/main" val="11827715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1238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517" y="3169190"/>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7293" y="4024005"/>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8654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17.xml.rels><?xml version="1.0" encoding="UTF-8" standalone="yes"?>
<Relationships xmlns="http://schemas.openxmlformats.org/package/2006/relationships"><Relationship Id="rId1" Type="http://schemas.openxmlformats.org/officeDocument/2006/relationships/image" Target="../media/image14.png"/></Relationships>
</file>

<file path=ppt/theme/_rels/theme18.xml.rels><?xml version="1.0" encoding="UTF-8" standalone="yes"?>
<Relationships xmlns="http://schemas.openxmlformats.org/package/2006/relationships"><Relationship Id="rId1" Type="http://schemas.openxmlformats.org/officeDocument/2006/relationships/image" Target="../media/image14.png"/></Relationships>
</file>

<file path=ppt/theme/_rels/theme19.xml.rels><?xml version="1.0" encoding="UTF-8" standalone="yes"?>
<Relationships xmlns="http://schemas.openxmlformats.org/package/2006/relationships"><Relationship Id="rId1" Type="http://schemas.openxmlformats.org/officeDocument/2006/relationships/image" Target="../media/image14.png"/></Relationships>
</file>

<file path=ppt/theme/_rels/theme20.xml.rels><?xml version="1.0" encoding="UTF-8" standalone="yes"?>
<Relationships xmlns="http://schemas.openxmlformats.org/package/2006/relationships"><Relationship Id="rId1" Type="http://schemas.openxmlformats.org/officeDocument/2006/relationships/image" Target="../media/image14.png"/></Relationships>
</file>

<file path=ppt/theme/_rels/theme21.xml.rels><?xml version="1.0" encoding="UTF-8" standalone="yes"?>
<Relationships xmlns="http://schemas.openxmlformats.org/package/2006/relationships"><Relationship Id="rId1" Type="http://schemas.openxmlformats.org/officeDocument/2006/relationships/image" Target="../media/image14.png"/></Relationships>
</file>

<file path=ppt/theme/_rels/theme22.xml.rels><?xml version="1.0" encoding="UTF-8" standalone="yes"?>
<Relationships xmlns="http://schemas.openxmlformats.org/package/2006/relationships"><Relationship Id="rId1" Type="http://schemas.openxmlformats.org/officeDocument/2006/relationships/image" Target="../media/image14.png"/></Relationships>
</file>

<file path=ppt/theme/_rels/theme23.xml.rels><?xml version="1.0" encoding="UTF-8" standalone="yes"?>
<Relationships xmlns="http://schemas.openxmlformats.org/package/2006/relationships"><Relationship Id="rId1" Type="http://schemas.openxmlformats.org/officeDocument/2006/relationships/image" Target="../media/image14.png"/></Relationships>
</file>

<file path=ppt/theme/_rels/theme24.xml.rels><?xml version="1.0" encoding="UTF-8" standalone="yes"?>
<Relationships xmlns="http://schemas.openxmlformats.org/package/2006/relationships"><Relationship Id="rId1" Type="http://schemas.openxmlformats.org/officeDocument/2006/relationships/image" Target="../media/image14.png"/></Relationships>
</file>

<file path=ppt/theme/_rels/theme25.xml.rels><?xml version="1.0" encoding="UTF-8" standalone="yes"?>
<Relationships xmlns="http://schemas.openxmlformats.org/package/2006/relationships"><Relationship Id="rId1" Type="http://schemas.openxmlformats.org/officeDocument/2006/relationships/image" Target="../media/image14.png"/></Relationships>
</file>

<file path=ppt/theme/_rels/theme26.xml.rels><?xml version="1.0" encoding="UTF-8" standalone="yes"?>
<Relationships xmlns="http://schemas.openxmlformats.org/package/2006/relationships"><Relationship Id="rId1" Type="http://schemas.openxmlformats.org/officeDocument/2006/relationships/image" Target="../media/image14.png"/></Relationships>
</file>

<file path=ppt/theme/_rels/theme28.xml.rels><?xml version="1.0" encoding="UTF-8" standalone="yes"?>
<Relationships xmlns="http://schemas.openxmlformats.org/package/2006/relationships"><Relationship Id="rId1" Type="http://schemas.openxmlformats.org/officeDocument/2006/relationships/image" Target="../media/image14.png"/></Relationships>
</file>

<file path=ppt/theme/_rels/theme29.xml.rels><?xml version="1.0" encoding="UTF-8" standalone="yes"?>
<Relationships xmlns="http://schemas.openxmlformats.org/package/2006/relationships"><Relationship Id="rId1" Type="http://schemas.openxmlformats.org/officeDocument/2006/relationships/image" Target="../media/image14.png"/></Relationships>
</file>

<file path=ppt/theme/_rels/theme30.xml.rels><?xml version="1.0" encoding="UTF-8" standalone="yes"?>
<Relationships xmlns="http://schemas.openxmlformats.org/package/2006/relationships"><Relationship Id="rId1" Type="http://schemas.openxmlformats.org/officeDocument/2006/relationships/image" Target="../media/image14.png"/></Relationships>
</file>

<file path=ppt/theme/_rels/theme31.xml.rels><?xml version="1.0" encoding="UTF-8" standalone="yes"?>
<Relationships xmlns="http://schemas.openxmlformats.org/package/2006/relationships"><Relationship Id="rId1" Type="http://schemas.openxmlformats.org/officeDocument/2006/relationships/image" Target="../media/image14.png"/></Relationships>
</file>

<file path=ppt/theme/_rels/theme32.xml.rels><?xml version="1.0" encoding="UTF-8" standalone="yes"?>
<Relationships xmlns="http://schemas.openxmlformats.org/package/2006/relationships"><Relationship Id="rId1" Type="http://schemas.openxmlformats.org/officeDocument/2006/relationships/image" Target="../media/image14.png"/></Relationships>
</file>

<file path=ppt/theme/_rels/theme33.xml.rels><?xml version="1.0" encoding="UTF-8" standalone="yes"?>
<Relationships xmlns="http://schemas.openxmlformats.org/package/2006/relationships"><Relationship Id="rId1" Type="http://schemas.openxmlformats.org/officeDocument/2006/relationships/image" Target="../media/image14.png"/></Relationships>
</file>

<file path=ppt/theme/_rels/theme34.xml.rels><?xml version="1.0" encoding="UTF-8" standalone="yes"?>
<Relationships xmlns="http://schemas.openxmlformats.org/package/2006/relationships"><Relationship Id="rId1" Type="http://schemas.openxmlformats.org/officeDocument/2006/relationships/image" Target="../media/image14.png"/></Relationships>
</file>

<file path=ppt/theme/_rels/theme35.xml.rels><?xml version="1.0" encoding="UTF-8" standalone="yes"?>
<Relationships xmlns="http://schemas.openxmlformats.org/package/2006/relationships"><Relationship Id="rId1" Type="http://schemas.openxmlformats.org/officeDocument/2006/relationships/image" Target="../media/image14.png"/></Relationships>
</file>

<file path=ppt/theme/_rels/theme37.xml.rels><?xml version="1.0" encoding="UTF-8" standalone="yes"?>
<Relationships xmlns="http://schemas.openxmlformats.org/package/2006/relationships"><Relationship Id="rId1" Type="http://schemas.openxmlformats.org/officeDocument/2006/relationships/image" Target="../media/image14.png"/></Relationships>
</file>

<file path=ppt/theme/_rels/theme38.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3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4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4.xml><?xml version="1.0" encoding="utf-8"?>
<a:theme xmlns:a="http://schemas.openxmlformats.org/drawingml/2006/main" name="5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6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1_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3.xml><?xml version="1.0" encoding="utf-8"?>
<a:theme xmlns:a="http://schemas.openxmlformats.org/drawingml/2006/main" name="2_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4.xml><?xml version="1.0" encoding="utf-8"?>
<a:theme xmlns:a="http://schemas.openxmlformats.org/drawingml/2006/main" name="1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5.xml><?xml version="1.0" encoding="utf-8"?>
<a:theme xmlns:a="http://schemas.openxmlformats.org/drawingml/2006/main" name="1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6.xml><?xml version="1.0" encoding="utf-8"?>
<a:theme xmlns:a="http://schemas.openxmlformats.org/drawingml/2006/main" name="1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7.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28.xml><?xml version="1.0" encoding="utf-8"?>
<a:theme xmlns:a="http://schemas.openxmlformats.org/drawingml/2006/main" name="1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9.xml><?xml version="1.0" encoding="utf-8"?>
<a:theme xmlns:a="http://schemas.openxmlformats.org/drawingml/2006/main" name="1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0.xml><?xml version="1.0" encoding="utf-8"?>
<a:theme xmlns:a="http://schemas.openxmlformats.org/drawingml/2006/main" name="1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1.xml><?xml version="1.0" encoding="utf-8"?>
<a:theme xmlns:a="http://schemas.openxmlformats.org/drawingml/2006/main" name="1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2.xml><?xml version="1.0" encoding="utf-8"?>
<a:theme xmlns:a="http://schemas.openxmlformats.org/drawingml/2006/main" name="1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3.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4.xml><?xml version="1.0" encoding="utf-8"?>
<a:theme xmlns:a="http://schemas.openxmlformats.org/drawingml/2006/main" name="1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5.xml><?xml version="1.0" encoding="utf-8"?>
<a:theme xmlns:a="http://schemas.openxmlformats.org/drawingml/2006/main" name="2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6.xml><?xml version="1.0" encoding="utf-8"?>
<a:theme xmlns:a="http://schemas.openxmlformats.org/drawingml/2006/main" name="7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7.xml><?xml version="1.0" encoding="utf-8"?>
<a:theme xmlns:a="http://schemas.openxmlformats.org/drawingml/2006/main" name="2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8.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9.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425</TotalTime>
  <Words>408</Words>
  <Application>Microsoft Office PowerPoint</Application>
  <PresentationFormat>Widescreen</PresentationFormat>
  <Paragraphs>46</Paragraphs>
  <Slides>5</Slides>
  <Notes>5</Notes>
  <HiddenSlides>0</HiddenSlides>
  <MMClips>0</MMClips>
  <ScaleCrop>false</ScaleCrop>
  <HeadingPairs>
    <vt:vector size="8" baseType="variant">
      <vt:variant>
        <vt:lpstr>Fonts Used</vt:lpstr>
      </vt:variant>
      <vt:variant>
        <vt:i4>6</vt:i4>
      </vt:variant>
      <vt:variant>
        <vt:lpstr>Theme</vt:lpstr>
      </vt:variant>
      <vt:variant>
        <vt:i4>39</vt:i4>
      </vt:variant>
      <vt:variant>
        <vt:lpstr>Embedded OLE Servers</vt:lpstr>
      </vt:variant>
      <vt:variant>
        <vt:i4>1</vt:i4>
      </vt:variant>
      <vt:variant>
        <vt:lpstr>Slide Titles</vt:lpstr>
      </vt:variant>
      <vt:variant>
        <vt:i4>5</vt:i4>
      </vt:variant>
    </vt:vector>
  </HeadingPairs>
  <TitlesOfParts>
    <vt:vector size="51" baseType="lpstr">
      <vt:lpstr>Arial</vt:lpstr>
      <vt:lpstr>Calibri</vt:lpstr>
      <vt:lpstr>Consolas</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3_Windows_Azure_DevCamp_16x9_Template - FINAL2</vt:lpstr>
      <vt:lpstr>4_Windows_Azure_DevCamp_16x9_Template - FINAL2</vt:lpstr>
      <vt:lpstr>5_Windows_Azure_DevCamp_16x9_Template - FINAL2</vt:lpstr>
      <vt:lpstr>6_Windows_Azure_DevCamp_16x9_Template - FINAL2</vt:lpstr>
      <vt:lpstr>MS1444_Windows Azure Template 16x9_r08a</vt:lpstr>
      <vt:lpstr>7_MS1444_Windows Azure Template 16x9_r08b</vt:lpstr>
      <vt:lpstr>WindowsAzureTemplate16x9</vt:lpstr>
      <vt:lpstr>8_MS1444_Windows Azure Template 16x9_r08b</vt:lpstr>
      <vt:lpstr>9_MS1444_Windows Azure Template 16x9_r08b</vt:lpstr>
      <vt:lpstr>1_WindowsAzureTemplate16x9</vt:lpstr>
      <vt:lpstr>10_MS1444_Windows Azure Template 16x9_r08b</vt:lpstr>
      <vt:lpstr>2_WindowsAzureTemplate16x9</vt:lpstr>
      <vt:lpstr>11_MS1444_Windows Azure Template 16x9_r08b</vt:lpstr>
      <vt:lpstr>12_MS1444_Windows Azure Template 16x9_r08b</vt:lpstr>
      <vt:lpstr>13_MS1444_Windows Azure Template 16x9_r08b</vt:lpstr>
      <vt:lpstr>White with Consolas font for code slides</vt:lpstr>
      <vt:lpstr>14_MS1444_Windows Azure Template 16x9_r08b</vt:lpstr>
      <vt:lpstr>15_MS1444_Windows Azure Template 16x9_r08b</vt:lpstr>
      <vt:lpstr>16_MS1444_Windows Azure Template 16x9_r08b</vt:lpstr>
      <vt:lpstr>17_MS1444_Windows Azure Template 16x9_r08b</vt:lpstr>
      <vt:lpstr>18_MS1444_Windows Azure Template 16x9_r08b</vt:lpstr>
      <vt:lpstr>2_MS1444_Windows Azure Template 16x9_r08a</vt:lpstr>
      <vt:lpstr>19_MS1444_Windows Azure Template 16x9_r08b</vt:lpstr>
      <vt:lpstr>20_MS1444_Windows Azure Template 16x9_r08b</vt:lpstr>
      <vt:lpstr>7_Windows_Azure_DevCamp_16x9_Template - FINAL2</vt:lpstr>
      <vt:lpstr>21_MS1444_Windows Azure Template 16x9_r08b</vt:lpstr>
      <vt:lpstr>1_MS1444_Windows Azure Template 16x9_r08a</vt:lpstr>
      <vt:lpstr>Metro_Template_Light_16x9</vt:lpstr>
      <vt:lpstr>think-cell Slide</vt:lpstr>
      <vt:lpstr>Day 1 Wrap-Up</vt:lpstr>
      <vt:lpstr>Day 1 recap</vt:lpstr>
      <vt:lpstr>Day 2 agenda</vt:lpstr>
      <vt:lpstr>Questions?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Wenming Ye</cp:lastModifiedBy>
  <cp:revision>31</cp:revision>
  <dcterms:created xsi:type="dcterms:W3CDTF">2013-08-21T10:51:45Z</dcterms:created>
  <dcterms:modified xsi:type="dcterms:W3CDTF">2013-10-10T21:14:36Z</dcterms:modified>
</cp:coreProperties>
</file>